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348" r:id="rId6"/>
    <p:sldId id="351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261" r:id="rId16"/>
    <p:sldId id="367" r:id="rId17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E63F2-31FC-4D92-82C5-8E58A320D53D}" v="52" dt="2023-06-13T17:57:34.679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7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ton Moreira" userId="f20d4a22-a590-47f6-a7f2-49aeb463f87f" providerId="ADAL" clId="{DECE63F2-31FC-4D92-82C5-8E58A320D53D}"/>
    <pc:docChg chg="undo custSel addSld delSld modSld sldOrd">
      <pc:chgData name="Hilton Moreira" userId="f20d4a22-a590-47f6-a7f2-49aeb463f87f" providerId="ADAL" clId="{DECE63F2-31FC-4D92-82C5-8E58A320D53D}" dt="2023-06-13T17:57:21.983" v="1437" actId="20577"/>
      <pc:docMkLst>
        <pc:docMk/>
      </pc:docMkLst>
      <pc:sldChg chg="del">
        <pc:chgData name="Hilton Moreira" userId="f20d4a22-a590-47f6-a7f2-49aeb463f87f" providerId="ADAL" clId="{DECE63F2-31FC-4D92-82C5-8E58A320D53D}" dt="2023-06-13T14:53:08.841" v="522" actId="47"/>
        <pc:sldMkLst>
          <pc:docMk/>
          <pc:sldMk cId="4294380830" sldId="259"/>
        </pc:sldMkLst>
      </pc:sldChg>
      <pc:sldChg chg="addSp delSp modSp mod">
        <pc:chgData name="Hilton Moreira" userId="f20d4a22-a590-47f6-a7f2-49aeb463f87f" providerId="ADAL" clId="{DECE63F2-31FC-4D92-82C5-8E58A320D53D}" dt="2023-06-13T15:59:33.851" v="1153" actId="478"/>
        <pc:sldMkLst>
          <pc:docMk/>
          <pc:sldMk cId="3846339338" sldId="261"/>
        </pc:sldMkLst>
        <pc:spChg chg="add del mod">
          <ac:chgData name="Hilton Moreira" userId="f20d4a22-a590-47f6-a7f2-49aeb463f87f" providerId="ADAL" clId="{DECE63F2-31FC-4D92-82C5-8E58A320D53D}" dt="2023-06-13T15:58:22.510" v="1045" actId="478"/>
          <ac:spMkLst>
            <pc:docMk/>
            <pc:sldMk cId="3846339338" sldId="261"/>
            <ac:spMk id="3" creationId="{CBAA3AA6-779C-CC82-A6D0-8DF8EA9B627A}"/>
          </ac:spMkLst>
        </pc:spChg>
        <pc:spChg chg="add del mod">
          <ac:chgData name="Hilton Moreira" userId="f20d4a22-a590-47f6-a7f2-49aeb463f87f" providerId="ADAL" clId="{DECE63F2-31FC-4D92-82C5-8E58A320D53D}" dt="2023-06-13T15:59:33.851" v="1153" actId="478"/>
          <ac:spMkLst>
            <pc:docMk/>
            <pc:sldMk cId="3846339338" sldId="261"/>
            <ac:spMk id="4" creationId="{7A1B5C5F-BA40-DDF5-9441-193B2009B640}"/>
          </ac:spMkLst>
        </pc:spChg>
        <pc:spChg chg="mod">
          <ac:chgData name="Hilton Moreira" userId="f20d4a22-a590-47f6-a7f2-49aeb463f87f" providerId="ADAL" clId="{DECE63F2-31FC-4D92-82C5-8E58A320D53D}" dt="2023-06-13T15:58:26.164" v="1047" actId="27636"/>
          <ac:spMkLst>
            <pc:docMk/>
            <pc:sldMk cId="3846339338" sldId="261"/>
            <ac:spMk id="11" creationId="{8A8A4397-4012-4127-AFC6-B8CB5F7FEF5A}"/>
          </ac:spMkLst>
        </pc:spChg>
        <pc:spChg chg="del">
          <ac:chgData name="Hilton Moreira" userId="f20d4a22-a590-47f6-a7f2-49aeb463f87f" providerId="ADAL" clId="{DECE63F2-31FC-4D92-82C5-8E58A320D53D}" dt="2023-06-13T15:58:15.851" v="1044" actId="478"/>
          <ac:spMkLst>
            <pc:docMk/>
            <pc:sldMk cId="3846339338" sldId="261"/>
            <ac:spMk id="13" creationId="{8346FB1D-3AE6-424C-9C4A-659F5D1C7D0A}"/>
          </ac:spMkLst>
        </pc:spChg>
      </pc:sldChg>
      <pc:sldChg chg="addSp delSp modSp add del mod">
        <pc:chgData name="Hilton Moreira" userId="f20d4a22-a590-47f6-a7f2-49aeb463f87f" providerId="ADAL" clId="{DECE63F2-31FC-4D92-82C5-8E58A320D53D}" dt="2023-06-13T15:49:47.908" v="914" actId="47"/>
        <pc:sldMkLst>
          <pc:docMk/>
          <pc:sldMk cId="3665982324" sldId="263"/>
        </pc:sldMkLst>
        <pc:spChg chg="add del mod">
          <ac:chgData name="Hilton Moreira" userId="f20d4a22-a590-47f6-a7f2-49aeb463f87f" providerId="ADAL" clId="{DECE63F2-31FC-4D92-82C5-8E58A320D53D}" dt="2023-06-13T14:56:54.557" v="575" actId="478"/>
          <ac:spMkLst>
            <pc:docMk/>
            <pc:sldMk cId="3665982324" sldId="263"/>
            <ac:spMk id="3" creationId="{1C505F28-A65D-95F2-25C6-9F6DD46963A3}"/>
          </ac:spMkLst>
        </pc:spChg>
        <pc:spChg chg="add del mod">
          <ac:chgData name="Hilton Moreira" userId="f20d4a22-a590-47f6-a7f2-49aeb463f87f" providerId="ADAL" clId="{DECE63F2-31FC-4D92-82C5-8E58A320D53D}" dt="2023-06-13T15:24:47.937" v="759" actId="931"/>
          <ac:spMkLst>
            <pc:docMk/>
            <pc:sldMk cId="3665982324" sldId="263"/>
            <ac:spMk id="5" creationId="{B2995038-1693-F7FF-204F-7DA874C53A1A}"/>
          </ac:spMkLst>
        </pc:spChg>
        <pc:spChg chg="mod">
          <ac:chgData name="Hilton Moreira" userId="f20d4a22-a590-47f6-a7f2-49aeb463f87f" providerId="ADAL" clId="{DECE63F2-31FC-4D92-82C5-8E58A320D53D}" dt="2023-06-13T15:31:35.085" v="774" actId="1076"/>
          <ac:spMkLst>
            <pc:docMk/>
            <pc:sldMk cId="3665982324" sldId="263"/>
            <ac:spMk id="8" creationId="{84DF99EC-E51B-4BD0-AE03-814A9F0398AC}"/>
          </ac:spMkLst>
        </pc:spChg>
        <pc:spChg chg="add del mod">
          <ac:chgData name="Hilton Moreira" userId="f20d4a22-a590-47f6-a7f2-49aeb463f87f" providerId="ADAL" clId="{DECE63F2-31FC-4D92-82C5-8E58A320D53D}" dt="2023-06-13T15:25:02.237" v="763" actId="931"/>
          <ac:spMkLst>
            <pc:docMk/>
            <pc:sldMk cId="3665982324" sldId="263"/>
            <ac:spMk id="10" creationId="{162444F5-1A4F-062F-3D2F-65F29784BFBD}"/>
          </ac:spMkLst>
        </pc:spChg>
        <pc:spChg chg="del mod">
          <ac:chgData name="Hilton Moreira" userId="f20d4a22-a590-47f6-a7f2-49aeb463f87f" providerId="ADAL" clId="{DECE63F2-31FC-4D92-82C5-8E58A320D53D}" dt="2023-06-13T15:32:03.204" v="779" actId="478"/>
          <ac:spMkLst>
            <pc:docMk/>
            <pc:sldMk cId="3665982324" sldId="263"/>
            <ac:spMk id="11" creationId="{84E74F3C-9B75-40DE-9E57-74F2ED9CFFDD}"/>
          </ac:spMkLst>
        </pc:spChg>
        <pc:spChg chg="add del mod">
          <ac:chgData name="Hilton Moreira" userId="f20d4a22-a590-47f6-a7f2-49aeb463f87f" providerId="ADAL" clId="{DECE63F2-31FC-4D92-82C5-8E58A320D53D}" dt="2023-06-13T15:25:22.773" v="767" actId="931"/>
          <ac:spMkLst>
            <pc:docMk/>
            <pc:sldMk cId="3665982324" sldId="263"/>
            <ac:spMk id="17" creationId="{DC6A3D29-E34D-86BE-6333-8506D1A40E2B}"/>
          </ac:spMkLst>
        </pc:spChg>
        <pc:spChg chg="add del mod">
          <ac:chgData name="Hilton Moreira" userId="f20d4a22-a590-47f6-a7f2-49aeb463f87f" providerId="ADAL" clId="{DECE63F2-31FC-4D92-82C5-8E58A320D53D}" dt="2023-06-13T15:32:07.152" v="780" actId="478"/>
          <ac:spMkLst>
            <pc:docMk/>
            <pc:sldMk cId="3665982324" sldId="263"/>
            <ac:spMk id="21" creationId="{232B170D-BF80-E58F-E675-1E7B8351DA12}"/>
          </ac:spMkLst>
        </pc:spChg>
        <pc:spChg chg="add mod">
          <ac:chgData name="Hilton Moreira" userId="f20d4a22-a590-47f6-a7f2-49aeb463f87f" providerId="ADAL" clId="{DECE63F2-31FC-4D92-82C5-8E58A320D53D}" dt="2023-06-13T15:35:52.498" v="814" actId="20577"/>
          <ac:spMkLst>
            <pc:docMk/>
            <pc:sldMk cId="3665982324" sldId="263"/>
            <ac:spMk id="22" creationId="{85E71D6E-8262-2D5C-6F84-1B354C82D3B8}"/>
          </ac:spMkLst>
        </pc:spChg>
        <pc:spChg chg="add mod">
          <ac:chgData name="Hilton Moreira" userId="f20d4a22-a590-47f6-a7f2-49aeb463f87f" providerId="ADAL" clId="{DECE63F2-31FC-4D92-82C5-8E58A320D53D}" dt="2023-06-13T15:39:22.104" v="815"/>
          <ac:spMkLst>
            <pc:docMk/>
            <pc:sldMk cId="3665982324" sldId="263"/>
            <ac:spMk id="23" creationId="{7FB5691A-B956-0801-B149-A9E37B3B1096}"/>
          </ac:spMkLst>
        </pc:spChg>
        <pc:spChg chg="add mod">
          <ac:chgData name="Hilton Moreira" userId="f20d4a22-a590-47f6-a7f2-49aeb463f87f" providerId="ADAL" clId="{DECE63F2-31FC-4D92-82C5-8E58A320D53D}" dt="2023-06-13T15:39:22.104" v="815"/>
          <ac:spMkLst>
            <pc:docMk/>
            <pc:sldMk cId="3665982324" sldId="263"/>
            <ac:spMk id="24" creationId="{6B3BF6B0-8B92-7573-2691-C1CCF039DFB4}"/>
          </ac:spMkLst>
        </pc:spChg>
        <pc:spChg chg="add del mod">
          <ac:chgData name="Hilton Moreira" userId="f20d4a22-a590-47f6-a7f2-49aeb463f87f" providerId="ADAL" clId="{DECE63F2-31FC-4D92-82C5-8E58A320D53D}" dt="2023-06-13T15:40:14.752" v="825" actId="478"/>
          <ac:spMkLst>
            <pc:docMk/>
            <pc:sldMk cId="3665982324" sldId="263"/>
            <ac:spMk id="25" creationId="{4D3FE290-2813-8972-94B2-D0241BEDFC05}"/>
          </ac:spMkLst>
        </pc:spChg>
        <pc:spChg chg="add del mod">
          <ac:chgData name="Hilton Moreira" userId="f20d4a22-a590-47f6-a7f2-49aeb463f87f" providerId="ADAL" clId="{DECE63F2-31FC-4D92-82C5-8E58A320D53D}" dt="2023-06-13T15:42:32.561" v="858" actId="478"/>
          <ac:spMkLst>
            <pc:docMk/>
            <pc:sldMk cId="3665982324" sldId="263"/>
            <ac:spMk id="26" creationId="{0E138663-16B5-8482-8ECE-560F00FAF1E4}"/>
          </ac:spMkLst>
        </pc:spChg>
        <pc:spChg chg="add del mod">
          <ac:chgData name="Hilton Moreira" userId="f20d4a22-a590-47f6-a7f2-49aeb463f87f" providerId="ADAL" clId="{DECE63F2-31FC-4D92-82C5-8E58A320D53D}" dt="2023-06-13T15:42:32.148" v="857"/>
          <ac:spMkLst>
            <pc:docMk/>
            <pc:sldMk cId="3665982324" sldId="263"/>
            <ac:spMk id="27" creationId="{370AF305-4E7F-B932-94CE-7040251B5B36}"/>
          </ac:spMkLst>
        </pc:spChg>
        <pc:spChg chg="add mod">
          <ac:chgData name="Hilton Moreira" userId="f20d4a22-a590-47f6-a7f2-49aeb463f87f" providerId="ADAL" clId="{DECE63F2-31FC-4D92-82C5-8E58A320D53D}" dt="2023-06-13T15:47:13.460" v="904" actId="478"/>
          <ac:spMkLst>
            <pc:docMk/>
            <pc:sldMk cId="3665982324" sldId="263"/>
            <ac:spMk id="29" creationId="{09C2CA68-32E3-CF0D-AD98-6B0E5953D77E}"/>
          </ac:spMkLst>
        </pc:spChg>
        <pc:picChg chg="add del mod">
          <ac:chgData name="Hilton Moreira" userId="f20d4a22-a590-47f6-a7f2-49aeb463f87f" providerId="ADAL" clId="{DECE63F2-31FC-4D92-82C5-8E58A320D53D}" dt="2023-06-13T15:47:13.460" v="904" actId="478"/>
          <ac:picMkLst>
            <pc:docMk/>
            <pc:sldMk cId="3665982324" sldId="263"/>
            <ac:picMk id="7" creationId="{78D81219-CB29-E589-5E47-10F9B89920C5}"/>
          </ac:picMkLst>
        </pc:picChg>
        <pc:picChg chg="del">
          <ac:chgData name="Hilton Moreira" userId="f20d4a22-a590-47f6-a7f2-49aeb463f87f" providerId="ADAL" clId="{DECE63F2-31FC-4D92-82C5-8E58A320D53D}" dt="2023-06-13T15:24:38.697" v="758" actId="478"/>
          <ac:picMkLst>
            <pc:docMk/>
            <pc:sldMk cId="3665982324" sldId="263"/>
            <ac:picMk id="12" creationId="{6C4D340B-6BBF-4128-B435-91A620D1AE2D}"/>
          </ac:picMkLst>
        </pc:picChg>
        <pc:picChg chg="add mod">
          <ac:chgData name="Hilton Moreira" userId="f20d4a22-a590-47f6-a7f2-49aeb463f87f" providerId="ADAL" clId="{DECE63F2-31FC-4D92-82C5-8E58A320D53D}" dt="2023-06-13T15:25:02.707" v="765" actId="962"/>
          <ac:picMkLst>
            <pc:docMk/>
            <pc:sldMk cId="3665982324" sldId="263"/>
            <ac:picMk id="14" creationId="{80DF8948-9E7A-528D-FB46-10BEB0A38051}"/>
          </ac:picMkLst>
        </pc:picChg>
        <pc:picChg chg="add del">
          <ac:chgData name="Hilton Moreira" userId="f20d4a22-a590-47f6-a7f2-49aeb463f87f" providerId="ADAL" clId="{DECE63F2-31FC-4D92-82C5-8E58A320D53D}" dt="2023-06-13T15:24:52.801" v="762" actId="478"/>
          <ac:picMkLst>
            <pc:docMk/>
            <pc:sldMk cId="3665982324" sldId="263"/>
            <ac:picMk id="16" creationId="{F5E9BB4F-03C3-4845-8E2C-03E9D43D6DC9}"/>
          </ac:picMkLst>
        </pc:picChg>
        <pc:picChg chg="add mod">
          <ac:chgData name="Hilton Moreira" userId="f20d4a22-a590-47f6-a7f2-49aeb463f87f" providerId="ADAL" clId="{DECE63F2-31FC-4D92-82C5-8E58A320D53D}" dt="2023-06-13T15:25:23.511" v="769" actId="962"/>
          <ac:picMkLst>
            <pc:docMk/>
            <pc:sldMk cId="3665982324" sldId="263"/>
            <ac:picMk id="19" creationId="{10DDA433-BF3C-E61D-3D32-117329EAD5D4}"/>
          </ac:picMkLst>
        </pc:picChg>
        <pc:picChg chg="del">
          <ac:chgData name="Hilton Moreira" userId="f20d4a22-a590-47f6-a7f2-49aeb463f87f" providerId="ADAL" clId="{DECE63F2-31FC-4D92-82C5-8E58A320D53D}" dt="2023-06-13T15:25:09.135" v="766" actId="478"/>
          <ac:picMkLst>
            <pc:docMk/>
            <pc:sldMk cId="3665982324" sldId="263"/>
            <ac:picMk id="31" creationId="{8A9FBCDC-A292-4B36-A731-84AD0D4FF83E}"/>
          </ac:picMkLst>
        </pc:picChg>
      </pc:sldChg>
      <pc:sldChg chg="del">
        <pc:chgData name="Hilton Moreira" userId="f20d4a22-a590-47f6-a7f2-49aeb463f87f" providerId="ADAL" clId="{DECE63F2-31FC-4D92-82C5-8E58A320D53D}" dt="2023-06-13T15:58:42.207" v="1052" actId="47"/>
        <pc:sldMkLst>
          <pc:docMk/>
          <pc:sldMk cId="195867934" sldId="273"/>
        </pc:sldMkLst>
      </pc:sldChg>
      <pc:sldChg chg="del">
        <pc:chgData name="Hilton Moreira" userId="f20d4a22-a590-47f6-a7f2-49aeb463f87f" providerId="ADAL" clId="{DECE63F2-31FC-4D92-82C5-8E58A320D53D}" dt="2023-06-13T15:58:43.003" v="1053" actId="47"/>
        <pc:sldMkLst>
          <pc:docMk/>
          <pc:sldMk cId="3115630853" sldId="284"/>
        </pc:sldMkLst>
      </pc:sldChg>
      <pc:sldChg chg="del">
        <pc:chgData name="Hilton Moreira" userId="f20d4a22-a590-47f6-a7f2-49aeb463f87f" providerId="ADAL" clId="{DECE63F2-31FC-4D92-82C5-8E58A320D53D}" dt="2023-06-13T14:53:09.839" v="523" actId="47"/>
        <pc:sldMkLst>
          <pc:docMk/>
          <pc:sldMk cId="3727109191" sldId="352"/>
        </pc:sldMkLst>
      </pc:sldChg>
      <pc:sldChg chg="del">
        <pc:chgData name="Hilton Moreira" userId="f20d4a22-a590-47f6-a7f2-49aeb463f87f" providerId="ADAL" clId="{DECE63F2-31FC-4D92-82C5-8E58A320D53D}" dt="2023-06-13T15:58:38.415" v="1048" actId="47"/>
        <pc:sldMkLst>
          <pc:docMk/>
          <pc:sldMk cId="2386291028" sldId="353"/>
        </pc:sldMkLst>
      </pc:sldChg>
      <pc:sldChg chg="del">
        <pc:chgData name="Hilton Moreira" userId="f20d4a22-a590-47f6-a7f2-49aeb463f87f" providerId="ADAL" clId="{DECE63F2-31FC-4D92-82C5-8E58A320D53D}" dt="2023-06-13T15:58:39.374" v="1049" actId="47"/>
        <pc:sldMkLst>
          <pc:docMk/>
          <pc:sldMk cId="1510753587" sldId="354"/>
        </pc:sldMkLst>
      </pc:sldChg>
      <pc:sldChg chg="del">
        <pc:chgData name="Hilton Moreira" userId="f20d4a22-a590-47f6-a7f2-49aeb463f87f" providerId="ADAL" clId="{DECE63F2-31FC-4D92-82C5-8E58A320D53D}" dt="2023-06-13T15:58:40.458" v="1050" actId="47"/>
        <pc:sldMkLst>
          <pc:docMk/>
          <pc:sldMk cId="2957902708" sldId="356"/>
        </pc:sldMkLst>
      </pc:sldChg>
      <pc:sldChg chg="del">
        <pc:chgData name="Hilton Moreira" userId="f20d4a22-a590-47f6-a7f2-49aeb463f87f" providerId="ADAL" clId="{DECE63F2-31FC-4D92-82C5-8E58A320D53D}" dt="2023-06-13T15:58:41.394" v="1051" actId="47"/>
        <pc:sldMkLst>
          <pc:docMk/>
          <pc:sldMk cId="3536857103" sldId="357"/>
        </pc:sldMkLst>
      </pc:sldChg>
      <pc:sldChg chg="addSp delSp modSp mod modClrScheme chgLayout">
        <pc:chgData name="Hilton Moreira" userId="f20d4a22-a590-47f6-a7f2-49aeb463f87f" providerId="ADAL" clId="{DECE63F2-31FC-4D92-82C5-8E58A320D53D}" dt="2023-06-13T14:29:13.896" v="86" actId="20577"/>
        <pc:sldMkLst>
          <pc:docMk/>
          <pc:sldMk cId="4069452155" sldId="358"/>
        </pc:sldMkLst>
        <pc:spChg chg="add del">
          <ac:chgData name="Hilton Moreira" userId="f20d4a22-a590-47f6-a7f2-49aeb463f87f" providerId="ADAL" clId="{DECE63F2-31FC-4D92-82C5-8E58A320D53D}" dt="2023-06-13T14:17:15.957" v="8" actId="26606"/>
          <ac:spMkLst>
            <pc:docMk/>
            <pc:sldMk cId="4069452155" sldId="358"/>
            <ac:spMk id="2" creationId="{205FE623-C6F8-F8A3-FCAF-ABC9C0A0ADAC}"/>
          </ac:spMkLst>
        </pc:spChg>
        <pc:spChg chg="add del">
          <ac:chgData name="Hilton Moreira" userId="f20d4a22-a590-47f6-a7f2-49aeb463f87f" providerId="ADAL" clId="{DECE63F2-31FC-4D92-82C5-8E58A320D53D}" dt="2023-06-13T14:17:15.957" v="8" actId="26606"/>
          <ac:spMkLst>
            <pc:docMk/>
            <pc:sldMk cId="4069452155" sldId="358"/>
            <ac:spMk id="3" creationId="{0E648E1C-5248-7FFC-8298-F566F361043A}"/>
          </ac:spMkLst>
        </pc:spChg>
        <pc:spChg chg="add del">
          <ac:chgData name="Hilton Moreira" userId="f20d4a22-a590-47f6-a7f2-49aeb463f87f" providerId="ADAL" clId="{DECE63F2-31FC-4D92-82C5-8E58A320D53D}" dt="2023-06-13T14:17:15.957" v="8" actId="26606"/>
          <ac:spMkLst>
            <pc:docMk/>
            <pc:sldMk cId="4069452155" sldId="358"/>
            <ac:spMk id="4" creationId="{FBCAEC24-D2EA-E882-0246-177711476708}"/>
          </ac:spMkLst>
        </pc:spChg>
        <pc:spChg chg="del mod">
          <ac:chgData name="Hilton Moreira" userId="f20d4a22-a590-47f6-a7f2-49aeb463f87f" providerId="ADAL" clId="{DECE63F2-31FC-4D92-82C5-8E58A320D53D}" dt="2023-06-13T14:27:17.543" v="45" actId="478"/>
          <ac:spMkLst>
            <pc:docMk/>
            <pc:sldMk cId="4069452155" sldId="358"/>
            <ac:spMk id="5" creationId="{640635DF-E2B5-6A19-AACC-54B707A6756F}"/>
          </ac:spMkLst>
        </pc:spChg>
        <pc:spChg chg="mod">
          <ac:chgData name="Hilton Moreira" userId="f20d4a22-a590-47f6-a7f2-49aeb463f87f" providerId="ADAL" clId="{DECE63F2-31FC-4D92-82C5-8E58A320D53D}" dt="2023-06-13T14:26:20.401" v="32" actId="26606"/>
          <ac:spMkLst>
            <pc:docMk/>
            <pc:sldMk cId="4069452155" sldId="358"/>
            <ac:spMk id="6" creationId="{558AE156-E4A7-862A-7715-CEECF0BCA8CB}"/>
          </ac:spMkLst>
        </pc:spChg>
        <pc:spChg chg="mod">
          <ac:chgData name="Hilton Moreira" userId="f20d4a22-a590-47f6-a7f2-49aeb463f87f" providerId="ADAL" clId="{DECE63F2-31FC-4D92-82C5-8E58A320D53D}" dt="2023-06-13T14:27:22.232" v="47" actId="121"/>
          <ac:spMkLst>
            <pc:docMk/>
            <pc:sldMk cId="4069452155" sldId="358"/>
            <ac:spMk id="7" creationId="{2506D56E-D5EA-1E7E-522B-F90FF42B21D8}"/>
          </ac:spMkLst>
        </pc:spChg>
        <pc:spChg chg="add mod">
          <ac:chgData name="Hilton Moreira" userId="f20d4a22-a590-47f6-a7f2-49aeb463f87f" providerId="ADAL" clId="{DECE63F2-31FC-4D92-82C5-8E58A320D53D}" dt="2023-06-13T14:27:17.880" v="46"/>
          <ac:spMkLst>
            <pc:docMk/>
            <pc:sldMk cId="4069452155" sldId="358"/>
            <ac:spMk id="11" creationId="{22C32948-4E90-C273-A955-2231AAD20F4C}"/>
          </ac:spMkLst>
        </pc:spChg>
        <pc:spChg chg="add del mod">
          <ac:chgData name="Hilton Moreira" userId="f20d4a22-a590-47f6-a7f2-49aeb463f87f" providerId="ADAL" clId="{DECE63F2-31FC-4D92-82C5-8E58A320D53D}" dt="2023-06-13T14:17:05.863" v="1" actId="26606"/>
          <ac:spMkLst>
            <pc:docMk/>
            <pc:sldMk cId="4069452155" sldId="358"/>
            <ac:spMk id="12" creationId="{DC2D827A-2414-A56A-20C3-8A2AE2BC1F26}"/>
          </ac:spMkLst>
        </pc:spChg>
        <pc:spChg chg="add del mod">
          <ac:chgData name="Hilton Moreira" userId="f20d4a22-a590-47f6-a7f2-49aeb463f87f" providerId="ADAL" clId="{DECE63F2-31FC-4D92-82C5-8E58A320D53D}" dt="2023-06-13T14:17:15.953" v="7" actId="26606"/>
          <ac:spMkLst>
            <pc:docMk/>
            <pc:sldMk cId="4069452155" sldId="358"/>
            <ac:spMk id="13" creationId="{EDCC6FE8-41B6-C838-B8DC-D389941BAE74}"/>
          </ac:spMkLst>
        </pc:spChg>
        <pc:spChg chg="add del mod">
          <ac:chgData name="Hilton Moreira" userId="f20d4a22-a590-47f6-a7f2-49aeb463f87f" providerId="ADAL" clId="{DECE63F2-31FC-4D92-82C5-8E58A320D53D}" dt="2023-06-13T14:17:05.863" v="1" actId="26606"/>
          <ac:spMkLst>
            <pc:docMk/>
            <pc:sldMk cId="4069452155" sldId="358"/>
            <ac:spMk id="14" creationId="{E056911E-30D4-0387-3E13-57FD7119CFE4}"/>
          </ac:spMkLst>
        </pc:spChg>
        <pc:spChg chg="add del mod">
          <ac:chgData name="Hilton Moreira" userId="f20d4a22-a590-47f6-a7f2-49aeb463f87f" providerId="ADAL" clId="{DECE63F2-31FC-4D92-82C5-8E58A320D53D}" dt="2023-06-13T14:17:15.953" v="7" actId="26606"/>
          <ac:spMkLst>
            <pc:docMk/>
            <pc:sldMk cId="4069452155" sldId="358"/>
            <ac:spMk id="15" creationId="{AD08D9CC-2E5F-975D-21A2-E4B3FBA9CB33}"/>
          </ac:spMkLst>
        </pc:spChg>
        <pc:spChg chg="add del mod">
          <ac:chgData name="Hilton Moreira" userId="f20d4a22-a590-47f6-a7f2-49aeb463f87f" providerId="ADAL" clId="{DECE63F2-31FC-4D92-82C5-8E58A320D53D}" dt="2023-06-13T14:17:07.109" v="3" actId="26606"/>
          <ac:spMkLst>
            <pc:docMk/>
            <pc:sldMk cId="4069452155" sldId="358"/>
            <ac:spMk id="16" creationId="{638FC15D-100D-9871-365B-D212681355AC}"/>
          </ac:spMkLst>
        </pc:spChg>
        <pc:spChg chg="add del mod">
          <ac:chgData name="Hilton Moreira" userId="f20d4a22-a590-47f6-a7f2-49aeb463f87f" providerId="ADAL" clId="{DECE63F2-31FC-4D92-82C5-8E58A320D53D}" dt="2023-06-13T14:17:07.109" v="3" actId="26606"/>
          <ac:spMkLst>
            <pc:docMk/>
            <pc:sldMk cId="4069452155" sldId="358"/>
            <ac:spMk id="17" creationId="{4F7A04E1-AA8B-29D0-5812-57160F1F69A1}"/>
          </ac:spMkLst>
        </pc:spChg>
        <pc:spChg chg="add del mod">
          <ac:chgData name="Hilton Moreira" userId="f20d4a22-a590-47f6-a7f2-49aeb463f87f" providerId="ADAL" clId="{DECE63F2-31FC-4D92-82C5-8E58A320D53D}" dt="2023-06-13T14:17:09.622" v="5" actId="26606"/>
          <ac:spMkLst>
            <pc:docMk/>
            <pc:sldMk cId="4069452155" sldId="358"/>
            <ac:spMk id="19" creationId="{5C1064F7-CB5E-6334-3ADF-04E7207AFD1C}"/>
          </ac:spMkLst>
        </pc:spChg>
        <pc:spChg chg="add del mod">
          <ac:chgData name="Hilton Moreira" userId="f20d4a22-a590-47f6-a7f2-49aeb463f87f" providerId="ADAL" clId="{DECE63F2-31FC-4D92-82C5-8E58A320D53D}" dt="2023-06-13T14:17:09.622" v="5" actId="26606"/>
          <ac:spMkLst>
            <pc:docMk/>
            <pc:sldMk cId="4069452155" sldId="358"/>
            <ac:spMk id="20" creationId="{D29738E7-9078-EABE-43CB-26B3D866572B}"/>
          </ac:spMkLst>
        </pc:spChg>
        <pc:spChg chg="add del mod">
          <ac:chgData name="Hilton Moreira" userId="f20d4a22-a590-47f6-a7f2-49aeb463f87f" providerId="ADAL" clId="{DECE63F2-31FC-4D92-82C5-8E58A320D53D}" dt="2023-06-13T14:17:15.953" v="7" actId="26606"/>
          <ac:spMkLst>
            <pc:docMk/>
            <pc:sldMk cId="4069452155" sldId="358"/>
            <ac:spMk id="22" creationId="{901F5FD0-1E77-4729-ADBC-362F8A0B85BF}"/>
          </ac:spMkLst>
        </pc:spChg>
        <pc:spChg chg="add del mod">
          <ac:chgData name="Hilton Moreira" userId="f20d4a22-a590-47f6-a7f2-49aeb463f87f" providerId="ADAL" clId="{DECE63F2-31FC-4D92-82C5-8E58A320D53D}" dt="2023-06-13T14:24:11.277" v="9" actId="26606"/>
          <ac:spMkLst>
            <pc:docMk/>
            <pc:sldMk cId="4069452155" sldId="358"/>
            <ac:spMk id="24" creationId="{5C1064F7-CB5E-6334-3ADF-04E7207AFD1C}"/>
          </ac:spMkLst>
        </pc:spChg>
        <pc:spChg chg="add del mod">
          <ac:chgData name="Hilton Moreira" userId="f20d4a22-a590-47f6-a7f2-49aeb463f87f" providerId="ADAL" clId="{DECE63F2-31FC-4D92-82C5-8E58A320D53D}" dt="2023-06-13T14:24:11.277" v="9" actId="26606"/>
          <ac:spMkLst>
            <pc:docMk/>
            <pc:sldMk cId="4069452155" sldId="358"/>
            <ac:spMk id="25" creationId="{D29738E7-9078-EABE-43CB-26B3D866572B}"/>
          </ac:spMkLst>
        </pc:spChg>
        <pc:spChg chg="add mod">
          <ac:chgData name="Hilton Moreira" userId="f20d4a22-a590-47f6-a7f2-49aeb463f87f" providerId="ADAL" clId="{DECE63F2-31FC-4D92-82C5-8E58A320D53D}" dt="2023-06-13T14:26:20.401" v="32" actId="26606"/>
          <ac:spMkLst>
            <pc:docMk/>
            <pc:sldMk cId="4069452155" sldId="358"/>
            <ac:spMk id="30" creationId="{802B966B-9560-478A-D783-002627F461B0}"/>
          </ac:spMkLst>
        </pc:spChg>
        <pc:spChg chg="add del mod">
          <ac:chgData name="Hilton Moreira" userId="f20d4a22-a590-47f6-a7f2-49aeb463f87f" providerId="ADAL" clId="{DECE63F2-31FC-4D92-82C5-8E58A320D53D}" dt="2023-06-13T14:24:30.439" v="10" actId="931"/>
          <ac:spMkLst>
            <pc:docMk/>
            <pc:sldMk cId="4069452155" sldId="358"/>
            <ac:spMk id="32" creationId="{21A89F29-FDEE-C9E8-A3F4-9D9E1ED24B2E}"/>
          </ac:spMkLst>
        </pc:spChg>
        <pc:spChg chg="add mod">
          <ac:chgData name="Hilton Moreira" userId="f20d4a22-a590-47f6-a7f2-49aeb463f87f" providerId="ADAL" clId="{DECE63F2-31FC-4D92-82C5-8E58A320D53D}" dt="2023-06-13T14:29:13.896" v="86" actId="20577"/>
          <ac:spMkLst>
            <pc:docMk/>
            <pc:sldMk cId="4069452155" sldId="358"/>
            <ac:spMk id="34" creationId="{1D7A35C4-CE97-484A-CD2F-DEFB3FD9963C}"/>
          </ac:spMkLst>
        </pc:spChg>
        <pc:spChg chg="add del mod">
          <ac:chgData name="Hilton Moreira" userId="f20d4a22-a590-47f6-a7f2-49aeb463f87f" providerId="ADAL" clId="{DECE63F2-31FC-4D92-82C5-8E58A320D53D}" dt="2023-06-13T14:26:24.566" v="33" actId="478"/>
          <ac:spMkLst>
            <pc:docMk/>
            <pc:sldMk cId="4069452155" sldId="358"/>
            <ac:spMk id="36" creationId="{4B2EEE33-CC45-12E4-0384-22282F6AA0F4}"/>
          </ac:spMkLst>
        </pc:spChg>
        <pc:spChg chg="add del mod">
          <ac:chgData name="Hilton Moreira" userId="f20d4a22-a590-47f6-a7f2-49aeb463f87f" providerId="ADAL" clId="{DECE63F2-31FC-4D92-82C5-8E58A320D53D}" dt="2023-06-13T14:25:54.363" v="30" actId="26606"/>
          <ac:spMkLst>
            <pc:docMk/>
            <pc:sldMk cId="4069452155" sldId="358"/>
            <ac:spMk id="39" creationId="{C3A2F88A-2670-0814-5173-9E09A575BFFE}"/>
          </ac:spMkLst>
        </pc:spChg>
        <pc:spChg chg="add del mod">
          <ac:chgData name="Hilton Moreira" userId="f20d4a22-a590-47f6-a7f2-49aeb463f87f" providerId="ADAL" clId="{DECE63F2-31FC-4D92-82C5-8E58A320D53D}" dt="2023-06-13T14:26:25.631" v="34" actId="478"/>
          <ac:spMkLst>
            <pc:docMk/>
            <pc:sldMk cId="4069452155" sldId="358"/>
            <ac:spMk id="41" creationId="{83331D86-E3B1-9F91-F57C-A9899A0C5CCB}"/>
          </ac:spMkLst>
        </pc:spChg>
        <pc:spChg chg="add del mod">
          <ac:chgData name="Hilton Moreira" userId="f20d4a22-a590-47f6-a7f2-49aeb463f87f" providerId="ADAL" clId="{DECE63F2-31FC-4D92-82C5-8E58A320D53D}" dt="2023-06-13T14:26:26.819" v="35" actId="478"/>
          <ac:spMkLst>
            <pc:docMk/>
            <pc:sldMk cId="4069452155" sldId="358"/>
            <ac:spMk id="43" creationId="{B8716515-E099-A636-B177-A676D3E294A6}"/>
          </ac:spMkLst>
        </pc:spChg>
        <pc:picChg chg="add del">
          <ac:chgData name="Hilton Moreira" userId="f20d4a22-a590-47f6-a7f2-49aeb463f87f" providerId="ADAL" clId="{DECE63F2-31FC-4D92-82C5-8E58A320D53D}" dt="2023-06-13T14:17:15.953" v="7" actId="26606"/>
          <ac:picMkLst>
            <pc:docMk/>
            <pc:sldMk cId="4069452155" sldId="358"/>
            <ac:picMk id="9" creationId="{52C04940-68A1-E1C2-5346-02DD01A98026}"/>
          </ac:picMkLst>
        </pc:picChg>
        <pc:picChg chg="add mod ord">
          <ac:chgData name="Hilton Moreira" userId="f20d4a22-a590-47f6-a7f2-49aeb463f87f" providerId="ADAL" clId="{DECE63F2-31FC-4D92-82C5-8E58A320D53D}" dt="2023-06-13T14:27:36.632" v="48" actId="14100"/>
          <ac:picMkLst>
            <pc:docMk/>
            <pc:sldMk cId="4069452155" sldId="358"/>
            <ac:picMk id="10" creationId="{0A73786B-EE08-8045-B264-EF706C9F1265}"/>
          </ac:picMkLst>
        </pc:picChg>
      </pc:sldChg>
      <pc:sldChg chg="addSp delSp modSp new mod modClrScheme chgLayout">
        <pc:chgData name="Hilton Moreira" userId="f20d4a22-a590-47f6-a7f2-49aeb463f87f" providerId="ADAL" clId="{DECE63F2-31FC-4D92-82C5-8E58A320D53D}" dt="2023-06-13T15:22:45.991" v="757"/>
        <pc:sldMkLst>
          <pc:docMk/>
          <pc:sldMk cId="2885060790" sldId="359"/>
        </pc:sldMkLst>
        <pc:spChg chg="del">
          <ac:chgData name="Hilton Moreira" userId="f20d4a22-a590-47f6-a7f2-49aeb463f87f" providerId="ADAL" clId="{DECE63F2-31FC-4D92-82C5-8E58A320D53D}" dt="2023-06-13T14:32:15.628" v="88" actId="26606"/>
          <ac:spMkLst>
            <pc:docMk/>
            <pc:sldMk cId="2885060790" sldId="359"/>
            <ac:spMk id="2" creationId="{2CDA1BE6-2994-CA4A-1CF4-16B4B3D72444}"/>
          </ac:spMkLst>
        </pc:spChg>
        <pc:spChg chg="del">
          <ac:chgData name="Hilton Moreira" userId="f20d4a22-a590-47f6-a7f2-49aeb463f87f" providerId="ADAL" clId="{DECE63F2-31FC-4D92-82C5-8E58A320D53D}" dt="2023-06-13T14:32:15.628" v="88" actId="26606"/>
          <ac:spMkLst>
            <pc:docMk/>
            <pc:sldMk cId="2885060790" sldId="359"/>
            <ac:spMk id="3" creationId="{C2BA2EA7-620C-1E69-AFD7-A3799231D2CC}"/>
          </ac:spMkLst>
        </pc:spChg>
        <pc:spChg chg="del">
          <ac:chgData name="Hilton Moreira" userId="f20d4a22-a590-47f6-a7f2-49aeb463f87f" providerId="ADAL" clId="{DECE63F2-31FC-4D92-82C5-8E58A320D53D}" dt="2023-06-13T14:32:15.628" v="88" actId="26606"/>
          <ac:spMkLst>
            <pc:docMk/>
            <pc:sldMk cId="2885060790" sldId="359"/>
            <ac:spMk id="4" creationId="{D20D2954-FE90-300E-11AF-FE0BC4724184}"/>
          </ac:spMkLst>
        </pc:spChg>
        <pc:spChg chg="del">
          <ac:chgData name="Hilton Moreira" userId="f20d4a22-a590-47f6-a7f2-49aeb463f87f" providerId="ADAL" clId="{DECE63F2-31FC-4D92-82C5-8E58A320D53D}" dt="2023-06-13T14:32:15.628" v="88" actId="26606"/>
          <ac:spMkLst>
            <pc:docMk/>
            <pc:sldMk cId="2885060790" sldId="359"/>
            <ac:spMk id="5" creationId="{9EF75D63-66FE-D409-28B8-5237B2C88B82}"/>
          </ac:spMkLst>
        </pc:spChg>
        <pc:spChg chg="del">
          <ac:chgData name="Hilton Moreira" userId="f20d4a22-a590-47f6-a7f2-49aeb463f87f" providerId="ADAL" clId="{DECE63F2-31FC-4D92-82C5-8E58A320D53D}" dt="2023-06-13T14:32:15.628" v="88" actId="26606"/>
          <ac:spMkLst>
            <pc:docMk/>
            <pc:sldMk cId="2885060790" sldId="359"/>
            <ac:spMk id="6" creationId="{E2B0876F-6706-4C02-F43D-25068F662018}"/>
          </ac:spMkLst>
        </pc:spChg>
        <pc:spChg chg="del">
          <ac:chgData name="Hilton Moreira" userId="f20d4a22-a590-47f6-a7f2-49aeb463f87f" providerId="ADAL" clId="{DECE63F2-31FC-4D92-82C5-8E58A320D53D}" dt="2023-06-13T14:32:15.628" v="88" actId="26606"/>
          <ac:spMkLst>
            <pc:docMk/>
            <pc:sldMk cId="2885060790" sldId="359"/>
            <ac:spMk id="7" creationId="{5A04C90B-0A9C-EC02-0B61-BA19BC833699}"/>
          </ac:spMkLst>
        </pc:spChg>
        <pc:spChg chg="del mod">
          <ac:chgData name="Hilton Moreira" userId="f20d4a22-a590-47f6-a7f2-49aeb463f87f" providerId="ADAL" clId="{DECE63F2-31FC-4D92-82C5-8E58A320D53D}" dt="2023-06-13T14:42:58.528" v="178" actId="478"/>
          <ac:spMkLst>
            <pc:docMk/>
            <pc:sldMk cId="2885060790" sldId="359"/>
            <ac:spMk id="8" creationId="{815D4D46-515E-BAD3-6FA6-24B6DAA3DD32}"/>
          </ac:spMkLst>
        </pc:spChg>
        <pc:spChg chg="mod">
          <ac:chgData name="Hilton Moreira" userId="f20d4a22-a590-47f6-a7f2-49aeb463f87f" providerId="ADAL" clId="{DECE63F2-31FC-4D92-82C5-8E58A320D53D}" dt="2023-06-13T14:32:15.628" v="88" actId="26606"/>
          <ac:spMkLst>
            <pc:docMk/>
            <pc:sldMk cId="2885060790" sldId="359"/>
            <ac:spMk id="9" creationId="{342FE010-8779-4106-9F3A-E26BADDA2707}"/>
          </ac:spMkLst>
        </pc:spChg>
        <pc:spChg chg="mod">
          <ac:chgData name="Hilton Moreira" userId="f20d4a22-a590-47f6-a7f2-49aeb463f87f" providerId="ADAL" clId="{DECE63F2-31FC-4D92-82C5-8E58A320D53D}" dt="2023-06-13T14:43:04.474" v="184" actId="121"/>
          <ac:spMkLst>
            <pc:docMk/>
            <pc:sldMk cId="2885060790" sldId="359"/>
            <ac:spMk id="10" creationId="{A628AAC6-1207-E792-3C7A-BF1473C7F6B7}"/>
          </ac:spMkLst>
        </pc:spChg>
        <pc:spChg chg="add mod">
          <ac:chgData name="Hilton Moreira" userId="f20d4a22-a590-47f6-a7f2-49aeb463f87f" providerId="ADAL" clId="{DECE63F2-31FC-4D92-82C5-8E58A320D53D}" dt="2023-06-13T15:22:45.991" v="757"/>
          <ac:spMkLst>
            <pc:docMk/>
            <pc:sldMk cId="2885060790" sldId="359"/>
            <ac:spMk id="16" creationId="{54CE9B4C-6C4C-B5F4-848C-4B8F961312ED}"/>
          </ac:spMkLst>
        </pc:spChg>
        <pc:spChg chg="add del mod">
          <ac:chgData name="Hilton Moreira" userId="f20d4a22-a590-47f6-a7f2-49aeb463f87f" providerId="ADAL" clId="{DECE63F2-31FC-4D92-82C5-8E58A320D53D}" dt="2023-06-13T14:37:08.701" v="97" actId="931"/>
          <ac:spMkLst>
            <pc:docMk/>
            <pc:sldMk cId="2885060790" sldId="359"/>
            <ac:spMk id="18" creationId="{73BA1CFE-0CCB-09D0-240D-CE7ACCCB9C99}"/>
          </ac:spMkLst>
        </pc:spChg>
        <pc:spChg chg="add del mod">
          <ac:chgData name="Hilton Moreira" userId="f20d4a22-a590-47f6-a7f2-49aeb463f87f" providerId="ADAL" clId="{DECE63F2-31FC-4D92-82C5-8E58A320D53D}" dt="2023-06-13T14:38:08.978" v="111" actId="931"/>
          <ac:spMkLst>
            <pc:docMk/>
            <pc:sldMk cId="2885060790" sldId="359"/>
            <ac:spMk id="19" creationId="{AEC49FBE-264C-64E1-8947-320ACF3BC168}"/>
          </ac:spMkLst>
        </pc:spChg>
        <pc:spChg chg="add del mod">
          <ac:chgData name="Hilton Moreira" userId="f20d4a22-a590-47f6-a7f2-49aeb463f87f" providerId="ADAL" clId="{DECE63F2-31FC-4D92-82C5-8E58A320D53D}" dt="2023-06-13T14:36:59.421" v="94" actId="931"/>
          <ac:spMkLst>
            <pc:docMk/>
            <pc:sldMk cId="2885060790" sldId="359"/>
            <ac:spMk id="20" creationId="{DF612377-D246-9414-B67A-6B34BB257CF7}"/>
          </ac:spMkLst>
        </pc:spChg>
        <pc:spChg chg="add mod">
          <ac:chgData name="Hilton Moreira" userId="f20d4a22-a590-47f6-a7f2-49aeb463f87f" providerId="ADAL" clId="{DECE63F2-31FC-4D92-82C5-8E58A320D53D}" dt="2023-06-13T14:40:26.029" v="168" actId="20577"/>
          <ac:spMkLst>
            <pc:docMk/>
            <pc:sldMk cId="2885060790" sldId="359"/>
            <ac:spMk id="25" creationId="{52465808-A238-FACC-8161-2435D973E2D1}"/>
          </ac:spMkLst>
        </pc:spChg>
        <pc:spChg chg="add mod">
          <ac:chgData name="Hilton Moreira" userId="f20d4a22-a590-47f6-a7f2-49aeb463f87f" providerId="ADAL" clId="{DECE63F2-31FC-4D92-82C5-8E58A320D53D}" dt="2023-06-13T14:42:59.106" v="179"/>
          <ac:spMkLst>
            <pc:docMk/>
            <pc:sldMk cId="2885060790" sldId="359"/>
            <ac:spMk id="26" creationId="{4E511C49-2F95-D7F6-ED28-CFEE7DAFBF3E}"/>
          </ac:spMkLst>
        </pc:spChg>
        <pc:picChg chg="add del mod">
          <ac:chgData name="Hilton Moreira" userId="f20d4a22-a590-47f6-a7f2-49aeb463f87f" providerId="ADAL" clId="{DECE63F2-31FC-4D92-82C5-8E58A320D53D}" dt="2023-06-13T14:34:29.027" v="93" actId="478"/>
          <ac:picMkLst>
            <pc:docMk/>
            <pc:sldMk cId="2885060790" sldId="359"/>
            <ac:picMk id="12" creationId="{64772E1B-DB77-D2A0-5C64-40BB7FB3B049}"/>
          </ac:picMkLst>
        </pc:picChg>
        <pc:picChg chg="add mod">
          <ac:chgData name="Hilton Moreira" userId="f20d4a22-a590-47f6-a7f2-49aeb463f87f" providerId="ADAL" clId="{DECE63F2-31FC-4D92-82C5-8E58A320D53D}" dt="2023-06-13T14:37:00.002" v="96" actId="962"/>
          <ac:picMkLst>
            <pc:docMk/>
            <pc:sldMk cId="2885060790" sldId="359"/>
            <ac:picMk id="13" creationId="{BC5A7183-664B-0715-B420-2D385D1E110A}"/>
          </ac:picMkLst>
        </pc:picChg>
        <pc:picChg chg="add del mod">
          <ac:chgData name="Hilton Moreira" userId="f20d4a22-a590-47f6-a7f2-49aeb463f87f" providerId="ADAL" clId="{DECE63F2-31FC-4D92-82C5-8E58A320D53D}" dt="2023-06-13T14:37:41.821" v="103" actId="478"/>
          <ac:picMkLst>
            <pc:docMk/>
            <pc:sldMk cId="2885060790" sldId="359"/>
            <ac:picMk id="15" creationId="{01520246-5218-80EB-9F8E-B837E2C67966}"/>
          </ac:picMkLst>
        </pc:picChg>
        <pc:picChg chg="add del mod">
          <ac:chgData name="Hilton Moreira" userId="f20d4a22-a590-47f6-a7f2-49aeb463f87f" providerId="ADAL" clId="{DECE63F2-31FC-4D92-82C5-8E58A320D53D}" dt="2023-06-13T14:37:56.067" v="110"/>
          <ac:picMkLst>
            <pc:docMk/>
            <pc:sldMk cId="2885060790" sldId="359"/>
            <ac:picMk id="22" creationId="{9239F859-D6F6-F7C5-F626-80FB0141B66C}"/>
          </ac:picMkLst>
        </pc:picChg>
        <pc:picChg chg="add mod">
          <ac:chgData name="Hilton Moreira" userId="f20d4a22-a590-47f6-a7f2-49aeb463f87f" providerId="ADAL" clId="{DECE63F2-31FC-4D92-82C5-8E58A320D53D}" dt="2023-06-13T14:38:40.140" v="116" actId="14100"/>
          <ac:picMkLst>
            <pc:docMk/>
            <pc:sldMk cId="2885060790" sldId="359"/>
            <ac:picMk id="24" creationId="{FA1F351B-EC33-443B-72E1-63FFE6D81982}"/>
          </ac:picMkLst>
        </pc:picChg>
      </pc:sldChg>
      <pc:sldChg chg="addSp delSp modSp add mod ord">
        <pc:chgData name="Hilton Moreira" userId="f20d4a22-a590-47f6-a7f2-49aeb463f87f" providerId="ADAL" clId="{DECE63F2-31FC-4D92-82C5-8E58A320D53D}" dt="2023-06-13T16:05:09.077" v="1178" actId="20577"/>
        <pc:sldMkLst>
          <pc:docMk/>
          <pc:sldMk cId="1859237029" sldId="360"/>
        </pc:sldMkLst>
        <pc:spChg chg="add del mod">
          <ac:chgData name="Hilton Moreira" userId="f20d4a22-a590-47f6-a7f2-49aeb463f87f" providerId="ADAL" clId="{DECE63F2-31FC-4D92-82C5-8E58A320D53D}" dt="2023-06-13T14:46:19.302" v="189" actId="931"/>
          <ac:spMkLst>
            <pc:docMk/>
            <pc:sldMk cId="1859237029" sldId="360"/>
            <ac:spMk id="3" creationId="{6B3EF528-5A98-EF88-0982-F7E18DE4695C}"/>
          </ac:spMkLst>
        </pc:spChg>
        <pc:spChg chg="mod">
          <ac:chgData name="Hilton Moreira" userId="f20d4a22-a590-47f6-a7f2-49aeb463f87f" providerId="ADAL" clId="{DECE63F2-31FC-4D92-82C5-8E58A320D53D}" dt="2023-06-13T14:46:57.475" v="234" actId="1076"/>
          <ac:spMkLst>
            <pc:docMk/>
            <pc:sldMk cId="1859237029" sldId="360"/>
            <ac:spMk id="30" creationId="{802B966B-9560-478A-D783-002627F461B0}"/>
          </ac:spMkLst>
        </pc:spChg>
        <pc:spChg chg="mod">
          <ac:chgData name="Hilton Moreira" userId="f20d4a22-a590-47f6-a7f2-49aeb463f87f" providerId="ADAL" clId="{DECE63F2-31FC-4D92-82C5-8E58A320D53D}" dt="2023-06-13T16:05:09.077" v="1178" actId="20577"/>
          <ac:spMkLst>
            <pc:docMk/>
            <pc:sldMk cId="1859237029" sldId="360"/>
            <ac:spMk id="34" creationId="{1D7A35C4-CE97-484A-CD2F-DEFB3FD9963C}"/>
          </ac:spMkLst>
        </pc:spChg>
        <pc:picChg chg="add mod">
          <ac:chgData name="Hilton Moreira" userId="f20d4a22-a590-47f6-a7f2-49aeb463f87f" providerId="ADAL" clId="{DECE63F2-31FC-4D92-82C5-8E58A320D53D}" dt="2023-06-13T14:46:27.472" v="193" actId="14100"/>
          <ac:picMkLst>
            <pc:docMk/>
            <pc:sldMk cId="1859237029" sldId="360"/>
            <ac:picMk id="5" creationId="{756A9F0D-0AFD-A4F4-53B8-D466D56B141E}"/>
          </ac:picMkLst>
        </pc:picChg>
        <pc:picChg chg="del">
          <ac:chgData name="Hilton Moreira" userId="f20d4a22-a590-47f6-a7f2-49aeb463f87f" providerId="ADAL" clId="{DECE63F2-31FC-4D92-82C5-8E58A320D53D}" dt="2023-06-13T14:45:43.058" v="188" actId="478"/>
          <ac:picMkLst>
            <pc:docMk/>
            <pc:sldMk cId="1859237029" sldId="360"/>
            <ac:picMk id="10" creationId="{0A73786B-EE08-8045-B264-EF706C9F1265}"/>
          </ac:picMkLst>
        </pc:picChg>
      </pc:sldChg>
      <pc:sldChg chg="addSp delSp modSp new mod">
        <pc:chgData name="Hilton Moreira" userId="f20d4a22-a590-47f6-a7f2-49aeb463f87f" providerId="ADAL" clId="{DECE63F2-31FC-4D92-82C5-8E58A320D53D}" dt="2023-06-13T14:58:57.149" v="614" actId="121"/>
        <pc:sldMkLst>
          <pc:docMk/>
          <pc:sldMk cId="2806509844" sldId="361"/>
        </pc:sldMkLst>
        <pc:spChg chg="mod">
          <ac:chgData name="Hilton Moreira" userId="f20d4a22-a590-47f6-a7f2-49aeb463f87f" providerId="ADAL" clId="{DECE63F2-31FC-4D92-82C5-8E58A320D53D}" dt="2023-06-13T14:58:12.263" v="599" actId="20577"/>
          <ac:spMkLst>
            <pc:docMk/>
            <pc:sldMk cId="2806509844" sldId="361"/>
            <ac:spMk id="2" creationId="{04D9E180-9904-9584-4297-7C97FFB1377F}"/>
          </ac:spMkLst>
        </pc:spChg>
        <pc:spChg chg="del">
          <ac:chgData name="Hilton Moreira" userId="f20d4a22-a590-47f6-a7f2-49aeb463f87f" providerId="ADAL" clId="{DECE63F2-31FC-4D92-82C5-8E58A320D53D}" dt="2023-06-13T14:57:05.406" v="577" actId="931"/>
          <ac:spMkLst>
            <pc:docMk/>
            <pc:sldMk cId="2806509844" sldId="361"/>
            <ac:spMk id="3" creationId="{BF221201-24AC-78A2-25B2-A4D8F324C3AF}"/>
          </ac:spMkLst>
        </pc:spChg>
        <pc:spChg chg="del">
          <ac:chgData name="Hilton Moreira" userId="f20d4a22-a590-47f6-a7f2-49aeb463f87f" providerId="ADAL" clId="{DECE63F2-31FC-4D92-82C5-8E58A320D53D}" dt="2023-06-13T14:58:01.320" v="582"/>
          <ac:spMkLst>
            <pc:docMk/>
            <pc:sldMk cId="2806509844" sldId="361"/>
            <ac:spMk id="4" creationId="{04FE08A3-75CB-6B97-4610-E70EB87389F2}"/>
          </ac:spMkLst>
        </pc:spChg>
        <pc:spChg chg="del">
          <ac:chgData name="Hilton Moreira" userId="f20d4a22-a590-47f6-a7f2-49aeb463f87f" providerId="ADAL" clId="{DECE63F2-31FC-4D92-82C5-8E58A320D53D}" dt="2023-06-13T14:57:47.275" v="581"/>
          <ac:spMkLst>
            <pc:docMk/>
            <pc:sldMk cId="2806509844" sldId="361"/>
            <ac:spMk id="5" creationId="{0BA4CDBD-79AD-BCF9-3F21-BB48145F506B}"/>
          </ac:spMkLst>
        </pc:spChg>
        <pc:spChg chg="del">
          <ac:chgData name="Hilton Moreira" userId="f20d4a22-a590-47f6-a7f2-49aeb463f87f" providerId="ADAL" clId="{DECE63F2-31FC-4D92-82C5-8E58A320D53D}" dt="2023-06-13T14:57:39.131" v="580"/>
          <ac:spMkLst>
            <pc:docMk/>
            <pc:sldMk cId="2806509844" sldId="361"/>
            <ac:spMk id="6" creationId="{27CF02D3-C513-9C8C-BD68-26CE28C49080}"/>
          </ac:spMkLst>
        </pc:spChg>
        <pc:spChg chg="add del mod">
          <ac:chgData name="Hilton Moreira" userId="f20d4a22-a590-47f6-a7f2-49aeb463f87f" providerId="ADAL" clId="{DECE63F2-31FC-4D92-82C5-8E58A320D53D}" dt="2023-06-13T14:58:29.316" v="604" actId="123"/>
          <ac:spMkLst>
            <pc:docMk/>
            <pc:sldMk cId="2806509844" sldId="361"/>
            <ac:spMk id="7" creationId="{77436CE1-1522-40C3-547F-CEAA7639AB9C}"/>
          </ac:spMkLst>
        </pc:spChg>
        <pc:spChg chg="del">
          <ac:chgData name="Hilton Moreira" userId="f20d4a22-a590-47f6-a7f2-49aeb463f87f" providerId="ADAL" clId="{DECE63F2-31FC-4D92-82C5-8E58A320D53D}" dt="2023-06-13T14:58:50.115" v="608" actId="478"/>
          <ac:spMkLst>
            <pc:docMk/>
            <pc:sldMk cId="2806509844" sldId="361"/>
            <ac:spMk id="8" creationId="{B72A25E4-EB05-950E-FAE8-F947CF8A4569}"/>
          </ac:spMkLst>
        </pc:spChg>
        <pc:spChg chg="mod">
          <ac:chgData name="Hilton Moreira" userId="f20d4a22-a590-47f6-a7f2-49aeb463f87f" providerId="ADAL" clId="{DECE63F2-31FC-4D92-82C5-8E58A320D53D}" dt="2023-06-13T14:58:57.149" v="614" actId="121"/>
          <ac:spMkLst>
            <pc:docMk/>
            <pc:sldMk cId="2806509844" sldId="361"/>
            <ac:spMk id="10" creationId="{056E955A-91E8-8898-44AA-B6AE5E249367}"/>
          </ac:spMkLst>
        </pc:spChg>
        <pc:spChg chg="add del mod">
          <ac:chgData name="Hilton Moreira" userId="f20d4a22-a590-47f6-a7f2-49aeb463f87f" providerId="ADAL" clId="{DECE63F2-31FC-4D92-82C5-8E58A320D53D}" dt="2023-06-13T14:58:46.672" v="607" actId="478"/>
          <ac:spMkLst>
            <pc:docMk/>
            <pc:sldMk cId="2806509844" sldId="361"/>
            <ac:spMk id="17" creationId="{8B82D891-D081-6217-B86D-2A1501B4746E}"/>
          </ac:spMkLst>
        </pc:spChg>
        <pc:spChg chg="add mod">
          <ac:chgData name="Hilton Moreira" userId="f20d4a22-a590-47f6-a7f2-49aeb463f87f" providerId="ADAL" clId="{DECE63F2-31FC-4D92-82C5-8E58A320D53D}" dt="2023-06-13T14:58:50.497" v="609"/>
          <ac:spMkLst>
            <pc:docMk/>
            <pc:sldMk cId="2806509844" sldId="361"/>
            <ac:spMk id="18" creationId="{AA38BFAA-523B-9CBD-4262-DDC160FD65C6}"/>
          </ac:spMkLst>
        </pc:spChg>
        <pc:picChg chg="add mod">
          <ac:chgData name="Hilton Moreira" userId="f20d4a22-a590-47f6-a7f2-49aeb463f87f" providerId="ADAL" clId="{DECE63F2-31FC-4D92-82C5-8E58A320D53D}" dt="2023-06-13T14:57:06.186" v="579" actId="962"/>
          <ac:picMkLst>
            <pc:docMk/>
            <pc:sldMk cId="2806509844" sldId="361"/>
            <ac:picMk id="12" creationId="{B8A85DA5-30FC-42BE-9F11-46A5BA4D63D3}"/>
          </ac:picMkLst>
        </pc:picChg>
        <pc:picChg chg="add mod">
          <ac:chgData name="Hilton Moreira" userId="f20d4a22-a590-47f6-a7f2-49aeb463f87f" providerId="ADAL" clId="{DECE63F2-31FC-4D92-82C5-8E58A320D53D}" dt="2023-06-13T14:57:39.131" v="580"/>
          <ac:picMkLst>
            <pc:docMk/>
            <pc:sldMk cId="2806509844" sldId="361"/>
            <ac:picMk id="13" creationId="{D3BD971E-569C-9BB3-D8B9-1C6B9FBCFE2E}"/>
          </ac:picMkLst>
        </pc:picChg>
        <pc:picChg chg="add mod">
          <ac:chgData name="Hilton Moreira" userId="f20d4a22-a590-47f6-a7f2-49aeb463f87f" providerId="ADAL" clId="{DECE63F2-31FC-4D92-82C5-8E58A320D53D}" dt="2023-06-13T14:57:47.275" v="581"/>
          <ac:picMkLst>
            <pc:docMk/>
            <pc:sldMk cId="2806509844" sldId="361"/>
            <ac:picMk id="14" creationId="{4375D5FA-9976-EB35-0BF5-83E3FDCA208F}"/>
          </ac:picMkLst>
        </pc:picChg>
        <pc:picChg chg="add mod">
          <ac:chgData name="Hilton Moreira" userId="f20d4a22-a590-47f6-a7f2-49aeb463f87f" providerId="ADAL" clId="{DECE63F2-31FC-4D92-82C5-8E58A320D53D}" dt="2023-06-13T14:58:01.320" v="582"/>
          <ac:picMkLst>
            <pc:docMk/>
            <pc:sldMk cId="2806509844" sldId="361"/>
            <ac:picMk id="15" creationId="{AF959488-CA39-02DE-007F-2A6F3AB4FD63}"/>
          </ac:picMkLst>
        </pc:picChg>
        <pc:picChg chg="add del mod">
          <ac:chgData name="Hilton Moreira" userId="f20d4a22-a590-47f6-a7f2-49aeb463f87f" providerId="ADAL" clId="{DECE63F2-31FC-4D92-82C5-8E58A320D53D}" dt="2023-06-13T14:58:20.313" v="601"/>
          <ac:picMkLst>
            <pc:docMk/>
            <pc:sldMk cId="2806509844" sldId="361"/>
            <ac:picMk id="16" creationId="{CECC2CF7-83A5-A384-B70C-456F2F564D10}"/>
          </ac:picMkLst>
        </pc:picChg>
      </pc:sldChg>
      <pc:sldChg chg="addSp delSp modSp new del mod">
        <pc:chgData name="Hilton Moreira" userId="f20d4a22-a590-47f6-a7f2-49aeb463f87f" providerId="ADAL" clId="{DECE63F2-31FC-4D92-82C5-8E58A320D53D}" dt="2023-06-13T14:56:50.169" v="572" actId="680"/>
        <pc:sldMkLst>
          <pc:docMk/>
          <pc:sldMk cId="3089250784" sldId="361"/>
        </pc:sldMkLst>
        <pc:spChg chg="mod">
          <ac:chgData name="Hilton Moreira" userId="f20d4a22-a590-47f6-a7f2-49aeb463f87f" providerId="ADAL" clId="{DECE63F2-31FC-4D92-82C5-8E58A320D53D}" dt="2023-06-13T14:56:49.510" v="571" actId="20577"/>
          <ac:spMkLst>
            <pc:docMk/>
            <pc:sldMk cId="3089250784" sldId="361"/>
            <ac:spMk id="2" creationId="{BA2DE6BE-29D2-7977-4CDF-E735536F305B}"/>
          </ac:spMkLst>
        </pc:spChg>
        <pc:spChg chg="add del">
          <ac:chgData name="Hilton Moreira" userId="f20d4a22-a590-47f6-a7f2-49aeb463f87f" providerId="ADAL" clId="{DECE63F2-31FC-4D92-82C5-8E58A320D53D}" dt="2023-06-13T14:56:43.064" v="564" actId="931"/>
          <ac:spMkLst>
            <pc:docMk/>
            <pc:sldMk cId="3089250784" sldId="361"/>
            <ac:spMk id="3" creationId="{55E299D1-5A48-DF4E-07F0-3F7F8FDE9734}"/>
          </ac:spMkLst>
        </pc:spChg>
        <pc:spChg chg="add del">
          <ac:chgData name="Hilton Moreira" userId="f20d4a22-a590-47f6-a7f2-49aeb463f87f" providerId="ADAL" clId="{DECE63F2-31FC-4D92-82C5-8E58A320D53D}" dt="2023-06-13T14:56:40.673" v="561"/>
          <ac:spMkLst>
            <pc:docMk/>
            <pc:sldMk cId="3089250784" sldId="361"/>
            <ac:spMk id="4" creationId="{8C6B99E5-5ABE-E7B3-CDF1-C23781CB8BB0}"/>
          </ac:spMkLst>
        </pc:spChg>
        <pc:spChg chg="add del">
          <ac:chgData name="Hilton Moreira" userId="f20d4a22-a590-47f6-a7f2-49aeb463f87f" providerId="ADAL" clId="{DECE63F2-31FC-4D92-82C5-8E58A320D53D}" dt="2023-06-13T14:56:42.073" v="562"/>
          <ac:spMkLst>
            <pc:docMk/>
            <pc:sldMk cId="3089250784" sldId="361"/>
            <ac:spMk id="6" creationId="{49577A81-8DCC-7371-1486-D8415F2F286B}"/>
          </ac:spMkLst>
        </pc:spChg>
        <pc:spChg chg="mod">
          <ac:chgData name="Hilton Moreira" userId="f20d4a22-a590-47f6-a7f2-49aeb463f87f" providerId="ADAL" clId="{DECE63F2-31FC-4D92-82C5-8E58A320D53D}" dt="2023-06-13T14:56:47.729" v="568"/>
          <ac:spMkLst>
            <pc:docMk/>
            <pc:sldMk cId="3089250784" sldId="361"/>
            <ac:spMk id="7" creationId="{D9A72020-1925-F096-A600-3CF84945449E}"/>
          </ac:spMkLst>
        </pc:spChg>
        <pc:picChg chg="add del mod">
          <ac:chgData name="Hilton Moreira" userId="f20d4a22-a590-47f6-a7f2-49aeb463f87f" providerId="ADAL" clId="{DECE63F2-31FC-4D92-82C5-8E58A320D53D}" dt="2023-06-13T14:56:43.064" v="564" actId="931"/>
          <ac:picMkLst>
            <pc:docMk/>
            <pc:sldMk cId="3089250784" sldId="361"/>
            <ac:picMk id="12" creationId="{EB12FF99-0B0F-6242-7FAF-5171AF5B4107}"/>
          </ac:picMkLst>
        </pc:picChg>
        <pc:picChg chg="add del mod">
          <ac:chgData name="Hilton Moreira" userId="f20d4a22-a590-47f6-a7f2-49aeb463f87f" providerId="ADAL" clId="{DECE63F2-31FC-4D92-82C5-8E58A320D53D}" dt="2023-06-13T14:56:42.073" v="562"/>
          <ac:picMkLst>
            <pc:docMk/>
            <pc:sldMk cId="3089250784" sldId="361"/>
            <ac:picMk id="13" creationId="{917B50A6-9C61-C101-60C6-CB81AAE73DAA}"/>
          </ac:picMkLst>
        </pc:picChg>
        <pc:picChg chg="add del mod">
          <ac:chgData name="Hilton Moreira" userId="f20d4a22-a590-47f6-a7f2-49aeb463f87f" providerId="ADAL" clId="{DECE63F2-31FC-4D92-82C5-8E58A320D53D}" dt="2023-06-13T14:56:40.673" v="561"/>
          <ac:picMkLst>
            <pc:docMk/>
            <pc:sldMk cId="3089250784" sldId="361"/>
            <ac:picMk id="14" creationId="{3A49F626-32CD-96F9-AFAF-01B11194CD96}"/>
          </ac:picMkLst>
        </pc:picChg>
      </pc:sldChg>
      <pc:sldChg chg="addSp delSp modSp add mod">
        <pc:chgData name="Hilton Moreira" userId="f20d4a22-a590-47f6-a7f2-49aeb463f87f" providerId="ADAL" clId="{DECE63F2-31FC-4D92-82C5-8E58A320D53D}" dt="2023-06-13T15:12:12.403" v="625" actId="27636"/>
        <pc:sldMkLst>
          <pc:docMk/>
          <pc:sldMk cId="2130558720" sldId="362"/>
        </pc:sldMkLst>
        <pc:spChg chg="add del mod">
          <ac:chgData name="Hilton Moreira" userId="f20d4a22-a590-47f6-a7f2-49aeb463f87f" providerId="ADAL" clId="{DECE63F2-31FC-4D92-82C5-8E58A320D53D}" dt="2023-06-13T15:11:33.367" v="617" actId="931"/>
          <ac:spMkLst>
            <pc:docMk/>
            <pc:sldMk cId="2130558720" sldId="362"/>
            <ac:spMk id="3" creationId="{06DBDFD4-3130-6D58-7B14-742DF66356B4}"/>
          </ac:spMkLst>
        </pc:spChg>
        <pc:spChg chg="mod">
          <ac:chgData name="Hilton Moreira" userId="f20d4a22-a590-47f6-a7f2-49aeb463f87f" providerId="ADAL" clId="{DECE63F2-31FC-4D92-82C5-8E58A320D53D}" dt="2023-06-13T15:12:05.597" v="623" actId="14100"/>
          <ac:spMkLst>
            <pc:docMk/>
            <pc:sldMk cId="2130558720" sldId="362"/>
            <ac:spMk id="7" creationId="{9ED96F65-D955-48E1-B9AD-B4904D9D4642}"/>
          </ac:spMkLst>
        </pc:spChg>
        <pc:spChg chg="mod">
          <ac:chgData name="Hilton Moreira" userId="f20d4a22-a590-47f6-a7f2-49aeb463f87f" providerId="ADAL" clId="{DECE63F2-31FC-4D92-82C5-8E58A320D53D}" dt="2023-06-13T15:12:12.403" v="625" actId="27636"/>
          <ac:spMkLst>
            <pc:docMk/>
            <pc:sldMk cId="2130558720" sldId="362"/>
            <ac:spMk id="12" creationId="{696F7679-B00E-4BE4-A073-3AC792312C83}"/>
          </ac:spMkLst>
        </pc:spChg>
        <pc:picChg chg="add mod">
          <ac:chgData name="Hilton Moreira" userId="f20d4a22-a590-47f6-a7f2-49aeb463f87f" providerId="ADAL" clId="{DECE63F2-31FC-4D92-82C5-8E58A320D53D}" dt="2023-06-13T15:11:34.141" v="619" actId="962"/>
          <ac:picMkLst>
            <pc:docMk/>
            <pc:sldMk cId="2130558720" sldId="362"/>
            <ac:picMk id="5" creationId="{CA2E6772-BCDB-E9D0-C815-19C2B114488F}"/>
          </ac:picMkLst>
        </pc:picChg>
        <pc:picChg chg="del">
          <ac:chgData name="Hilton Moreira" userId="f20d4a22-a590-47f6-a7f2-49aeb463f87f" providerId="ADAL" clId="{DECE63F2-31FC-4D92-82C5-8E58A320D53D}" dt="2023-06-13T15:11:27.670" v="616" actId="478"/>
          <ac:picMkLst>
            <pc:docMk/>
            <pc:sldMk cId="2130558720" sldId="362"/>
            <ac:picMk id="16" creationId="{A5734D72-5239-478B-AF4B-A9DDE92D8C75}"/>
          </ac:picMkLst>
        </pc:picChg>
      </pc:sldChg>
      <pc:sldChg chg="addSp delSp modSp new del mod modClrScheme chgLayout">
        <pc:chgData name="Hilton Moreira" userId="f20d4a22-a590-47f6-a7f2-49aeb463f87f" providerId="ADAL" clId="{DECE63F2-31FC-4D92-82C5-8E58A320D53D}" dt="2023-06-13T15:17:54.836" v="645" actId="47"/>
        <pc:sldMkLst>
          <pc:docMk/>
          <pc:sldMk cId="398657980" sldId="363"/>
        </pc:sldMkLst>
        <pc:spChg chg="del">
          <ac:chgData name="Hilton Moreira" userId="f20d4a22-a590-47f6-a7f2-49aeb463f87f" providerId="ADAL" clId="{DECE63F2-31FC-4D92-82C5-8E58A320D53D}" dt="2023-06-13T15:16:06.952" v="627" actId="26606"/>
          <ac:spMkLst>
            <pc:docMk/>
            <pc:sldMk cId="398657980" sldId="363"/>
            <ac:spMk id="2" creationId="{222994F2-AD9E-80CA-E221-F854DA59D548}"/>
          </ac:spMkLst>
        </pc:spChg>
        <pc:spChg chg="del">
          <ac:chgData name="Hilton Moreira" userId="f20d4a22-a590-47f6-a7f2-49aeb463f87f" providerId="ADAL" clId="{DECE63F2-31FC-4D92-82C5-8E58A320D53D}" dt="2023-06-13T15:16:06.952" v="627" actId="26606"/>
          <ac:spMkLst>
            <pc:docMk/>
            <pc:sldMk cId="398657980" sldId="363"/>
            <ac:spMk id="3" creationId="{C35159F5-B061-78BC-9D3F-49DAFF33259D}"/>
          </ac:spMkLst>
        </pc:spChg>
        <pc:spChg chg="del">
          <ac:chgData name="Hilton Moreira" userId="f20d4a22-a590-47f6-a7f2-49aeb463f87f" providerId="ADAL" clId="{DECE63F2-31FC-4D92-82C5-8E58A320D53D}" dt="2023-06-13T15:16:06.952" v="627" actId="26606"/>
          <ac:spMkLst>
            <pc:docMk/>
            <pc:sldMk cId="398657980" sldId="363"/>
            <ac:spMk id="4" creationId="{884926EE-CE8C-C6AA-E83A-312E16CB51C2}"/>
          </ac:spMkLst>
        </pc:spChg>
        <pc:spChg chg="mod">
          <ac:chgData name="Hilton Moreira" userId="f20d4a22-a590-47f6-a7f2-49aeb463f87f" providerId="ADAL" clId="{DECE63F2-31FC-4D92-82C5-8E58A320D53D}" dt="2023-06-13T15:16:31.688" v="635" actId="26606"/>
          <ac:spMkLst>
            <pc:docMk/>
            <pc:sldMk cId="398657980" sldId="363"/>
            <ac:spMk id="5" creationId="{E302C72E-E103-0AE2-FCFF-E61B0A300FCE}"/>
          </ac:spMkLst>
        </pc:spChg>
        <pc:spChg chg="mod">
          <ac:chgData name="Hilton Moreira" userId="f20d4a22-a590-47f6-a7f2-49aeb463f87f" providerId="ADAL" clId="{DECE63F2-31FC-4D92-82C5-8E58A320D53D}" dt="2023-06-13T15:16:31.688" v="635" actId="26606"/>
          <ac:spMkLst>
            <pc:docMk/>
            <pc:sldMk cId="398657980" sldId="363"/>
            <ac:spMk id="6" creationId="{2CC1B98D-7ADE-06C0-8130-C0DB94DDA277}"/>
          </ac:spMkLst>
        </pc:spChg>
        <pc:spChg chg="mod">
          <ac:chgData name="Hilton Moreira" userId="f20d4a22-a590-47f6-a7f2-49aeb463f87f" providerId="ADAL" clId="{DECE63F2-31FC-4D92-82C5-8E58A320D53D}" dt="2023-06-13T15:16:31.688" v="635" actId="26606"/>
          <ac:spMkLst>
            <pc:docMk/>
            <pc:sldMk cId="398657980" sldId="363"/>
            <ac:spMk id="7" creationId="{EA63BCFA-425A-BC29-7669-43C04AC17AD5}"/>
          </ac:spMkLst>
        </pc:spChg>
        <pc:spChg chg="add del mod">
          <ac:chgData name="Hilton Moreira" userId="f20d4a22-a590-47f6-a7f2-49aeb463f87f" providerId="ADAL" clId="{DECE63F2-31FC-4D92-82C5-8E58A320D53D}" dt="2023-06-13T15:16:39.892" v="638" actId="21"/>
          <ac:spMkLst>
            <pc:docMk/>
            <pc:sldMk cId="398657980" sldId="363"/>
            <ac:spMk id="12" creationId="{75701800-4C59-7196-6F0F-499F3C7E98E9}"/>
          </ac:spMkLst>
        </pc:spChg>
        <pc:spChg chg="add del mod">
          <ac:chgData name="Hilton Moreira" userId="f20d4a22-a590-47f6-a7f2-49aeb463f87f" providerId="ADAL" clId="{DECE63F2-31FC-4D92-82C5-8E58A320D53D}" dt="2023-06-13T15:16:31.688" v="635" actId="26606"/>
          <ac:spMkLst>
            <pc:docMk/>
            <pc:sldMk cId="398657980" sldId="363"/>
            <ac:spMk id="13" creationId="{ED4EC294-65E5-B99C-6857-989CA909D070}"/>
          </ac:spMkLst>
        </pc:spChg>
        <pc:spChg chg="add del mod">
          <ac:chgData name="Hilton Moreira" userId="f20d4a22-a590-47f6-a7f2-49aeb463f87f" providerId="ADAL" clId="{DECE63F2-31FC-4D92-82C5-8E58A320D53D}" dt="2023-06-13T15:16:31.688" v="635" actId="26606"/>
          <ac:spMkLst>
            <pc:docMk/>
            <pc:sldMk cId="398657980" sldId="363"/>
            <ac:spMk id="15" creationId="{15156178-38BE-8541-C5C4-BB3DDB0DC43B}"/>
          </ac:spMkLst>
        </pc:spChg>
        <pc:spChg chg="add del mod">
          <ac:chgData name="Hilton Moreira" userId="f20d4a22-a590-47f6-a7f2-49aeb463f87f" providerId="ADAL" clId="{DECE63F2-31FC-4D92-82C5-8E58A320D53D}" dt="2023-06-13T15:16:13.155" v="628" actId="931"/>
          <ac:spMkLst>
            <pc:docMk/>
            <pc:sldMk cId="398657980" sldId="363"/>
            <ac:spMk id="17" creationId="{461DEB33-823E-91D9-B19E-091E8CB94A33}"/>
          </ac:spMkLst>
        </pc:spChg>
        <pc:spChg chg="add mod">
          <ac:chgData name="Hilton Moreira" userId="f20d4a22-a590-47f6-a7f2-49aeb463f87f" providerId="ADAL" clId="{DECE63F2-31FC-4D92-82C5-8E58A320D53D}" dt="2023-06-13T15:16:31.688" v="635" actId="26606"/>
          <ac:spMkLst>
            <pc:docMk/>
            <pc:sldMk cId="398657980" sldId="363"/>
            <ac:spMk id="20" creationId="{C04D8BDD-291C-3B30-9F1A-250547B773AB}"/>
          </ac:spMkLst>
        </pc:spChg>
        <pc:spChg chg="add mod">
          <ac:chgData name="Hilton Moreira" userId="f20d4a22-a590-47f6-a7f2-49aeb463f87f" providerId="ADAL" clId="{DECE63F2-31FC-4D92-82C5-8E58A320D53D}" dt="2023-06-13T15:16:31.688" v="635" actId="26606"/>
          <ac:spMkLst>
            <pc:docMk/>
            <pc:sldMk cId="398657980" sldId="363"/>
            <ac:spMk id="22" creationId="{62165478-4BB3-0EFA-31F5-DCEF8FF67CA4}"/>
          </ac:spMkLst>
        </pc:spChg>
        <pc:picChg chg="add del mod">
          <ac:chgData name="Hilton Moreira" userId="f20d4a22-a590-47f6-a7f2-49aeb463f87f" providerId="ADAL" clId="{DECE63F2-31FC-4D92-82C5-8E58A320D53D}" dt="2023-06-13T15:16:44.367" v="640" actId="478"/>
          <ac:picMkLst>
            <pc:docMk/>
            <pc:sldMk cId="398657980" sldId="363"/>
            <ac:picMk id="9" creationId="{8E528F47-76F4-9EC4-E117-16A63C9E5467}"/>
          </ac:picMkLst>
        </pc:picChg>
        <pc:picChg chg="add del mod">
          <ac:chgData name="Hilton Moreira" userId="f20d4a22-a590-47f6-a7f2-49aeb463f87f" providerId="ADAL" clId="{DECE63F2-31FC-4D92-82C5-8E58A320D53D}" dt="2023-06-13T15:16:59.249" v="644" actId="1076"/>
          <ac:picMkLst>
            <pc:docMk/>
            <pc:sldMk cId="398657980" sldId="363"/>
            <ac:picMk id="10" creationId="{585A5092-77A7-8AA4-F150-5E623C380AD2}"/>
          </ac:picMkLst>
        </pc:picChg>
      </pc:sldChg>
      <pc:sldChg chg="addSp delSp modSp new mod modClrScheme chgLayout">
        <pc:chgData name="Hilton Moreira" userId="f20d4a22-a590-47f6-a7f2-49aeb463f87f" providerId="ADAL" clId="{DECE63F2-31FC-4D92-82C5-8E58A320D53D}" dt="2023-06-13T16:07:25.552" v="1200" actId="20577"/>
        <pc:sldMkLst>
          <pc:docMk/>
          <pc:sldMk cId="4247640476" sldId="363"/>
        </pc:sldMkLst>
        <pc:spChg chg="mod ord">
          <ac:chgData name="Hilton Moreira" userId="f20d4a22-a590-47f6-a7f2-49aeb463f87f" providerId="ADAL" clId="{DECE63F2-31FC-4D92-82C5-8E58A320D53D}" dt="2023-06-13T15:43:20.403" v="861" actId="700"/>
          <ac:spMkLst>
            <pc:docMk/>
            <pc:sldMk cId="4247640476" sldId="363"/>
            <ac:spMk id="2" creationId="{BFAB634F-6CA5-E23D-0998-D1774AE3AC17}"/>
          </ac:spMkLst>
        </pc:spChg>
        <pc:spChg chg="del">
          <ac:chgData name="Hilton Moreira" userId="f20d4a22-a590-47f6-a7f2-49aeb463f87f" providerId="ADAL" clId="{DECE63F2-31FC-4D92-82C5-8E58A320D53D}" dt="2023-06-13T15:18:24.937" v="647" actId="931"/>
          <ac:spMkLst>
            <pc:docMk/>
            <pc:sldMk cId="4247640476" sldId="363"/>
            <ac:spMk id="3" creationId="{3613CE8F-CC83-A613-326B-72B03401FE2B}"/>
          </ac:spMkLst>
        </pc:spChg>
        <pc:spChg chg="mod ord">
          <ac:chgData name="Hilton Moreira" userId="f20d4a22-a590-47f6-a7f2-49aeb463f87f" providerId="ADAL" clId="{DECE63F2-31FC-4D92-82C5-8E58A320D53D}" dt="2023-06-13T16:07:25.552" v="1200" actId="20577"/>
          <ac:spMkLst>
            <pc:docMk/>
            <pc:sldMk cId="4247640476" sldId="363"/>
            <ac:spMk id="4" creationId="{C21610E3-C4E0-0713-D103-E1DDD656D63A}"/>
          </ac:spMkLst>
        </pc:spChg>
        <pc:spChg chg="del">
          <ac:chgData name="Hilton Moreira" userId="f20d4a22-a590-47f6-a7f2-49aeb463f87f" providerId="ADAL" clId="{DECE63F2-31FC-4D92-82C5-8E58A320D53D}" dt="2023-06-13T15:21:05.083" v="693" actId="478"/>
          <ac:spMkLst>
            <pc:docMk/>
            <pc:sldMk cId="4247640476" sldId="363"/>
            <ac:spMk id="5" creationId="{010B150F-74DD-B60D-7034-4B548A6E7950}"/>
          </ac:spMkLst>
        </pc:spChg>
        <pc:spChg chg="mod ord">
          <ac:chgData name="Hilton Moreira" userId="f20d4a22-a590-47f6-a7f2-49aeb463f87f" providerId="ADAL" clId="{DECE63F2-31FC-4D92-82C5-8E58A320D53D}" dt="2023-06-13T15:43:20.403" v="861" actId="700"/>
          <ac:spMkLst>
            <pc:docMk/>
            <pc:sldMk cId="4247640476" sldId="363"/>
            <ac:spMk id="6" creationId="{7E6D14E6-8F94-E8B7-D9E8-BD4880176945}"/>
          </ac:spMkLst>
        </pc:spChg>
        <pc:spChg chg="mod ord">
          <ac:chgData name="Hilton Moreira" userId="f20d4a22-a590-47f6-a7f2-49aeb463f87f" providerId="ADAL" clId="{DECE63F2-31FC-4D92-82C5-8E58A320D53D}" dt="2023-06-13T15:43:20.403" v="861" actId="700"/>
          <ac:spMkLst>
            <pc:docMk/>
            <pc:sldMk cId="4247640476" sldId="363"/>
            <ac:spMk id="7" creationId="{369B5848-EDA4-1E73-9CA1-EA3253BEA430}"/>
          </ac:spMkLst>
        </pc:spChg>
        <pc:spChg chg="add mod ord">
          <ac:chgData name="Hilton Moreira" userId="f20d4a22-a590-47f6-a7f2-49aeb463f87f" providerId="ADAL" clId="{DECE63F2-31FC-4D92-82C5-8E58A320D53D}" dt="2023-06-13T15:43:20.403" v="861" actId="700"/>
          <ac:spMkLst>
            <pc:docMk/>
            <pc:sldMk cId="4247640476" sldId="363"/>
            <ac:spMk id="10" creationId="{A76B806F-67C9-0AE8-A442-D1B58A3476DC}"/>
          </ac:spMkLst>
        </pc:spChg>
        <pc:spChg chg="add del mod ord">
          <ac:chgData name="Hilton Moreira" userId="f20d4a22-a590-47f6-a7f2-49aeb463f87f" providerId="ADAL" clId="{DECE63F2-31FC-4D92-82C5-8E58A320D53D}" dt="2023-06-13T15:43:20.403" v="861" actId="700"/>
          <ac:spMkLst>
            <pc:docMk/>
            <pc:sldMk cId="4247640476" sldId="363"/>
            <ac:spMk id="11" creationId="{A4D684AC-3D19-E7EA-6459-D7F3E1ABF84A}"/>
          </ac:spMkLst>
        </pc:spChg>
        <pc:spChg chg="add del mod ord">
          <ac:chgData name="Hilton Moreira" userId="f20d4a22-a590-47f6-a7f2-49aeb463f87f" providerId="ADAL" clId="{DECE63F2-31FC-4D92-82C5-8E58A320D53D}" dt="2023-06-13T15:43:20.403" v="861" actId="700"/>
          <ac:spMkLst>
            <pc:docMk/>
            <pc:sldMk cId="4247640476" sldId="363"/>
            <ac:spMk id="12" creationId="{FFF87758-F76F-D048-3451-F2379FB691EF}"/>
          </ac:spMkLst>
        </pc:spChg>
        <pc:picChg chg="add mod ord">
          <ac:chgData name="Hilton Moreira" userId="f20d4a22-a590-47f6-a7f2-49aeb463f87f" providerId="ADAL" clId="{DECE63F2-31FC-4D92-82C5-8E58A320D53D}" dt="2023-06-13T15:43:20.403" v="861" actId="700"/>
          <ac:picMkLst>
            <pc:docMk/>
            <pc:sldMk cId="4247640476" sldId="363"/>
            <ac:picMk id="9" creationId="{FEE32548-AF22-149E-449F-D7422C542BB2}"/>
          </ac:picMkLst>
        </pc:picChg>
      </pc:sldChg>
      <pc:sldChg chg="addSp delSp modSp new mod modClrScheme chgLayout">
        <pc:chgData name="Hilton Moreira" userId="f20d4a22-a590-47f6-a7f2-49aeb463f87f" providerId="ADAL" clId="{DECE63F2-31FC-4D92-82C5-8E58A320D53D}" dt="2023-06-13T16:09:31.987" v="1261" actId="27636"/>
        <pc:sldMkLst>
          <pc:docMk/>
          <pc:sldMk cId="4094019795" sldId="364"/>
        </pc:sldMkLst>
        <pc:spChg chg="del">
          <ac:chgData name="Hilton Moreira" userId="f20d4a22-a590-47f6-a7f2-49aeb463f87f" providerId="ADAL" clId="{DECE63F2-31FC-4D92-82C5-8E58A320D53D}" dt="2023-06-13T15:43:49.823" v="863" actId="26606"/>
          <ac:spMkLst>
            <pc:docMk/>
            <pc:sldMk cId="4094019795" sldId="364"/>
            <ac:spMk id="2" creationId="{9004D6DF-D639-7772-C28B-02EADA8234BB}"/>
          </ac:spMkLst>
        </pc:spChg>
        <pc:spChg chg="del">
          <ac:chgData name="Hilton Moreira" userId="f20d4a22-a590-47f6-a7f2-49aeb463f87f" providerId="ADAL" clId="{DECE63F2-31FC-4D92-82C5-8E58A320D53D}" dt="2023-06-13T15:43:49.823" v="863" actId="26606"/>
          <ac:spMkLst>
            <pc:docMk/>
            <pc:sldMk cId="4094019795" sldId="364"/>
            <ac:spMk id="3" creationId="{55D14D00-41B3-E546-BCE4-E6FFB8F11173}"/>
          </ac:spMkLst>
        </pc:spChg>
        <pc:spChg chg="del">
          <ac:chgData name="Hilton Moreira" userId="f20d4a22-a590-47f6-a7f2-49aeb463f87f" providerId="ADAL" clId="{DECE63F2-31FC-4D92-82C5-8E58A320D53D}" dt="2023-06-13T15:43:49.823" v="863" actId="26606"/>
          <ac:spMkLst>
            <pc:docMk/>
            <pc:sldMk cId="4094019795" sldId="364"/>
            <ac:spMk id="4" creationId="{EE84552B-F71E-57B8-629F-85D83C543DC8}"/>
          </ac:spMkLst>
        </pc:spChg>
        <pc:spChg chg="del mod">
          <ac:chgData name="Hilton Moreira" userId="f20d4a22-a590-47f6-a7f2-49aeb463f87f" providerId="ADAL" clId="{DECE63F2-31FC-4D92-82C5-8E58A320D53D}" dt="2023-06-13T15:44:06.037" v="865" actId="478"/>
          <ac:spMkLst>
            <pc:docMk/>
            <pc:sldMk cId="4094019795" sldId="364"/>
            <ac:spMk id="5" creationId="{E8DF40B6-11BB-3AFB-E1CB-62134384A6D3}"/>
          </ac:spMkLst>
        </pc:spChg>
        <pc:spChg chg="mod ord">
          <ac:chgData name="Hilton Moreira" userId="f20d4a22-a590-47f6-a7f2-49aeb463f87f" providerId="ADAL" clId="{DECE63F2-31FC-4D92-82C5-8E58A320D53D}" dt="2023-06-13T15:51:03.730" v="919" actId="700"/>
          <ac:spMkLst>
            <pc:docMk/>
            <pc:sldMk cId="4094019795" sldId="364"/>
            <ac:spMk id="6" creationId="{F7A877B5-A55C-41E3-8D2C-F7C223D0AC57}"/>
          </ac:spMkLst>
        </pc:spChg>
        <pc:spChg chg="mod ord">
          <ac:chgData name="Hilton Moreira" userId="f20d4a22-a590-47f6-a7f2-49aeb463f87f" providerId="ADAL" clId="{DECE63F2-31FC-4D92-82C5-8E58A320D53D}" dt="2023-06-13T15:51:03.730" v="919" actId="700"/>
          <ac:spMkLst>
            <pc:docMk/>
            <pc:sldMk cId="4094019795" sldId="364"/>
            <ac:spMk id="7" creationId="{51729AE1-3246-98D6-4530-1790E7504846}"/>
          </ac:spMkLst>
        </pc:spChg>
        <pc:spChg chg="add mod">
          <ac:chgData name="Hilton Moreira" userId="f20d4a22-a590-47f6-a7f2-49aeb463f87f" providerId="ADAL" clId="{DECE63F2-31FC-4D92-82C5-8E58A320D53D}" dt="2023-06-13T15:44:03.328" v="864"/>
          <ac:spMkLst>
            <pc:docMk/>
            <pc:sldMk cId="4094019795" sldId="364"/>
            <ac:spMk id="8" creationId="{5DDAF6BF-4875-57E7-600F-D3F7D2846000}"/>
          </ac:spMkLst>
        </pc:spChg>
        <pc:spChg chg="add mod ord">
          <ac:chgData name="Hilton Moreira" userId="f20d4a22-a590-47f6-a7f2-49aeb463f87f" providerId="ADAL" clId="{DECE63F2-31FC-4D92-82C5-8E58A320D53D}" dt="2023-06-13T15:51:03.730" v="919" actId="700"/>
          <ac:spMkLst>
            <pc:docMk/>
            <pc:sldMk cId="4094019795" sldId="364"/>
            <ac:spMk id="12" creationId="{8ACD0DF4-C3C9-4942-4E62-BF4B77E6A000}"/>
          </ac:spMkLst>
        </pc:spChg>
        <pc:spChg chg="add mod ord">
          <ac:chgData name="Hilton Moreira" userId="f20d4a22-a590-47f6-a7f2-49aeb463f87f" providerId="ADAL" clId="{DECE63F2-31FC-4D92-82C5-8E58A320D53D}" dt="2023-06-13T16:09:31.987" v="1261" actId="27636"/>
          <ac:spMkLst>
            <pc:docMk/>
            <pc:sldMk cId="4094019795" sldId="364"/>
            <ac:spMk id="14" creationId="{A3229AE4-C5AC-D4B0-C5D3-EEDE4160E51D}"/>
          </ac:spMkLst>
        </pc:spChg>
        <pc:spChg chg="add del">
          <ac:chgData name="Hilton Moreira" userId="f20d4a22-a590-47f6-a7f2-49aeb463f87f" providerId="ADAL" clId="{DECE63F2-31FC-4D92-82C5-8E58A320D53D}" dt="2023-06-13T15:46:20.601" v="899" actId="478"/>
          <ac:spMkLst>
            <pc:docMk/>
            <pc:sldMk cId="4094019795" sldId="364"/>
            <ac:spMk id="15" creationId="{A0048436-7B20-DF94-5659-7D3881636AC0}"/>
          </ac:spMkLst>
        </pc:spChg>
        <pc:spChg chg="add mod">
          <ac:chgData name="Hilton Moreira" userId="f20d4a22-a590-47f6-a7f2-49aeb463f87f" providerId="ADAL" clId="{DECE63F2-31FC-4D92-82C5-8E58A320D53D}" dt="2023-06-13T15:49:37.953" v="912" actId="1076"/>
          <ac:spMkLst>
            <pc:docMk/>
            <pc:sldMk cId="4094019795" sldId="364"/>
            <ac:spMk id="20" creationId="{D15F3CEA-B5DB-9E6D-5635-6F0A9610EFDF}"/>
          </ac:spMkLst>
        </pc:spChg>
        <pc:spChg chg="add mod">
          <ac:chgData name="Hilton Moreira" userId="f20d4a22-a590-47f6-a7f2-49aeb463f87f" providerId="ADAL" clId="{DECE63F2-31FC-4D92-82C5-8E58A320D53D}" dt="2023-06-13T15:49:42.736" v="913" actId="1076"/>
          <ac:spMkLst>
            <pc:docMk/>
            <pc:sldMk cId="4094019795" sldId="364"/>
            <ac:spMk id="21" creationId="{7698F7B1-17BE-20F9-2F26-518087DB3A0E}"/>
          </ac:spMkLst>
        </pc:spChg>
        <pc:spChg chg="add del mod ord">
          <ac:chgData name="Hilton Moreira" userId="f20d4a22-a590-47f6-a7f2-49aeb463f87f" providerId="ADAL" clId="{DECE63F2-31FC-4D92-82C5-8E58A320D53D}" dt="2023-06-13T15:51:03.730" v="919" actId="700"/>
          <ac:spMkLst>
            <pc:docMk/>
            <pc:sldMk cId="4094019795" sldId="364"/>
            <ac:spMk id="22" creationId="{A31CB800-758B-3532-E55B-B35132EFB1BC}"/>
          </ac:spMkLst>
        </pc:spChg>
        <pc:spChg chg="add del mod ord">
          <ac:chgData name="Hilton Moreira" userId="f20d4a22-a590-47f6-a7f2-49aeb463f87f" providerId="ADAL" clId="{DECE63F2-31FC-4D92-82C5-8E58A320D53D}" dt="2023-06-13T15:51:03.730" v="919" actId="700"/>
          <ac:spMkLst>
            <pc:docMk/>
            <pc:sldMk cId="4094019795" sldId="364"/>
            <ac:spMk id="23" creationId="{2BA6CCCD-7725-2BCC-16BA-1E4BD99DC00B}"/>
          </ac:spMkLst>
        </pc:spChg>
        <pc:spChg chg="add del mod ord">
          <ac:chgData name="Hilton Moreira" userId="f20d4a22-a590-47f6-a7f2-49aeb463f87f" providerId="ADAL" clId="{DECE63F2-31FC-4D92-82C5-8E58A320D53D}" dt="2023-06-13T15:51:03.730" v="919" actId="700"/>
          <ac:spMkLst>
            <pc:docMk/>
            <pc:sldMk cId="4094019795" sldId="364"/>
            <ac:spMk id="24" creationId="{5239A6D1-23FD-614A-C4D4-DA5883674DBD}"/>
          </ac:spMkLst>
        </pc:spChg>
        <pc:picChg chg="add mod">
          <ac:chgData name="Hilton Moreira" userId="f20d4a22-a590-47f6-a7f2-49aeb463f87f" providerId="ADAL" clId="{DECE63F2-31FC-4D92-82C5-8E58A320D53D}" dt="2023-06-13T15:48:34.855" v="907" actId="1076"/>
          <ac:picMkLst>
            <pc:docMk/>
            <pc:sldMk cId="4094019795" sldId="364"/>
            <ac:picMk id="10" creationId="{00B7052D-ADA9-DDC6-C06B-C440C414BD8A}"/>
          </ac:picMkLst>
        </pc:picChg>
        <pc:picChg chg="add del mod">
          <ac:chgData name="Hilton Moreira" userId="f20d4a22-a590-47f6-a7f2-49aeb463f87f" providerId="ADAL" clId="{DECE63F2-31FC-4D92-82C5-8E58A320D53D}" dt="2023-06-13T15:45:43.358" v="890" actId="478"/>
          <ac:picMkLst>
            <pc:docMk/>
            <pc:sldMk cId="4094019795" sldId="364"/>
            <ac:picMk id="13" creationId="{B32A0840-C738-DF90-F695-5DF6DDEB2532}"/>
          </ac:picMkLst>
        </pc:picChg>
        <pc:picChg chg="add del mod">
          <ac:chgData name="Hilton Moreira" userId="f20d4a22-a590-47f6-a7f2-49aeb463f87f" providerId="ADAL" clId="{DECE63F2-31FC-4D92-82C5-8E58A320D53D}" dt="2023-06-13T15:46:18.650" v="898" actId="478"/>
          <ac:picMkLst>
            <pc:docMk/>
            <pc:sldMk cId="4094019795" sldId="364"/>
            <ac:picMk id="17" creationId="{7C9620B7-3A3C-D2E4-2532-DFA655875752}"/>
          </ac:picMkLst>
        </pc:picChg>
        <pc:picChg chg="add del mod">
          <ac:chgData name="Hilton Moreira" userId="f20d4a22-a590-47f6-a7f2-49aeb463f87f" providerId="ADAL" clId="{DECE63F2-31FC-4D92-82C5-8E58A320D53D}" dt="2023-06-13T15:47:09.755" v="903" actId="478"/>
          <ac:picMkLst>
            <pc:docMk/>
            <pc:sldMk cId="4094019795" sldId="364"/>
            <ac:picMk id="19" creationId="{CA216C9A-C2B6-D6B4-ACB4-8C50230B9D02}"/>
          </ac:picMkLst>
        </pc:picChg>
      </pc:sldChg>
      <pc:sldChg chg="addSp delSp modSp new mod">
        <pc:chgData name="Hilton Moreira" userId="f20d4a22-a590-47f6-a7f2-49aeb463f87f" providerId="ADAL" clId="{DECE63F2-31FC-4D92-82C5-8E58A320D53D}" dt="2023-06-13T16:10:36.696" v="1315" actId="20577"/>
        <pc:sldMkLst>
          <pc:docMk/>
          <pc:sldMk cId="3069051910" sldId="365"/>
        </pc:sldMkLst>
        <pc:spChg chg="mod">
          <ac:chgData name="Hilton Moreira" userId="f20d4a22-a590-47f6-a7f2-49aeb463f87f" providerId="ADAL" clId="{DECE63F2-31FC-4D92-82C5-8E58A320D53D}" dt="2023-06-13T15:51:47.987" v="958" actId="20577"/>
          <ac:spMkLst>
            <pc:docMk/>
            <pc:sldMk cId="3069051910" sldId="365"/>
            <ac:spMk id="2" creationId="{FEE7D52F-B3D0-1134-F523-4DACAAEE6EE7}"/>
          </ac:spMkLst>
        </pc:spChg>
        <pc:spChg chg="del">
          <ac:chgData name="Hilton Moreira" userId="f20d4a22-a590-47f6-a7f2-49aeb463f87f" providerId="ADAL" clId="{DECE63F2-31FC-4D92-82C5-8E58A320D53D}" dt="2023-06-13T15:51:20.682" v="921" actId="478"/>
          <ac:spMkLst>
            <pc:docMk/>
            <pc:sldMk cId="3069051910" sldId="365"/>
            <ac:spMk id="3" creationId="{FFAF7954-F985-26C0-AA1B-E671D76E0F4C}"/>
          </ac:spMkLst>
        </pc:spChg>
        <pc:spChg chg="mod">
          <ac:chgData name="Hilton Moreira" userId="f20d4a22-a590-47f6-a7f2-49aeb463f87f" providerId="ADAL" clId="{DECE63F2-31FC-4D92-82C5-8E58A320D53D}" dt="2023-06-13T16:10:36.696" v="1315" actId="20577"/>
          <ac:spMkLst>
            <pc:docMk/>
            <pc:sldMk cId="3069051910" sldId="365"/>
            <ac:spMk id="5" creationId="{761A8124-0F7D-73C2-DB81-98486380FAC4}"/>
          </ac:spMkLst>
        </pc:spChg>
        <pc:spChg chg="mod">
          <ac:chgData name="Hilton Moreira" userId="f20d4a22-a590-47f6-a7f2-49aeb463f87f" providerId="ADAL" clId="{DECE63F2-31FC-4D92-82C5-8E58A320D53D}" dt="2023-06-13T15:51:26.039" v="927" actId="121"/>
          <ac:spMkLst>
            <pc:docMk/>
            <pc:sldMk cId="3069051910" sldId="365"/>
            <ac:spMk id="6" creationId="{B0128E80-8D0E-C305-922D-ED7346AC257E}"/>
          </ac:spMkLst>
        </pc:spChg>
        <pc:spChg chg="add mod">
          <ac:chgData name="Hilton Moreira" userId="f20d4a22-a590-47f6-a7f2-49aeb463f87f" providerId="ADAL" clId="{DECE63F2-31FC-4D92-82C5-8E58A320D53D}" dt="2023-06-13T15:51:20.957" v="922"/>
          <ac:spMkLst>
            <pc:docMk/>
            <pc:sldMk cId="3069051910" sldId="365"/>
            <ac:spMk id="7" creationId="{F386F3D9-3186-CF0E-B345-A6BA5C5E6D79}"/>
          </ac:spMkLst>
        </pc:spChg>
        <pc:picChg chg="add mod">
          <ac:chgData name="Hilton Moreira" userId="f20d4a22-a590-47f6-a7f2-49aeb463f87f" providerId="ADAL" clId="{DECE63F2-31FC-4D92-82C5-8E58A320D53D}" dt="2023-06-13T15:55:56.172" v="1037" actId="1076"/>
          <ac:picMkLst>
            <pc:docMk/>
            <pc:sldMk cId="3069051910" sldId="365"/>
            <ac:picMk id="9" creationId="{C6AFCAEF-49E6-0251-45BF-4D0C013FCA26}"/>
          </ac:picMkLst>
        </pc:picChg>
      </pc:sldChg>
      <pc:sldChg chg="addSp delSp modSp new del mod modClrScheme chgLayout">
        <pc:chgData name="Hilton Moreira" userId="f20d4a22-a590-47f6-a7f2-49aeb463f87f" providerId="ADAL" clId="{DECE63F2-31FC-4D92-82C5-8E58A320D53D}" dt="2023-06-13T16:00:32.118" v="1162" actId="47"/>
        <pc:sldMkLst>
          <pc:docMk/>
          <pc:sldMk cId="2767381102" sldId="366"/>
        </pc:sldMkLst>
        <pc:spChg chg="del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2" creationId="{45EC14C1-9F44-99B3-326D-8B21351058C5}"/>
          </ac:spMkLst>
        </pc:spChg>
        <pc:spChg chg="del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3" creationId="{3BDD3A92-712E-4A06-F6BE-68D0689BABBC}"/>
          </ac:spMkLst>
        </pc:spChg>
        <pc:spChg chg="del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4" creationId="{0D80D098-A186-1AED-6B31-1B8EE6C622DA}"/>
          </ac:spMkLst>
        </pc:spChg>
        <pc:spChg chg="mod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5" creationId="{12815528-CF00-2D42-F973-23354A239665}"/>
          </ac:spMkLst>
        </pc:spChg>
        <pc:spChg chg="mod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6" creationId="{872ACA22-6466-0424-701D-C1E5F3E36516}"/>
          </ac:spMkLst>
        </pc:spChg>
        <pc:spChg chg="mod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7" creationId="{A0154584-94CE-42B3-FA4B-387D139D8C4A}"/>
          </ac:spMkLst>
        </pc:spChg>
        <pc:spChg chg="add mod">
          <ac:chgData name="Hilton Moreira" userId="f20d4a22-a590-47f6-a7f2-49aeb463f87f" providerId="ADAL" clId="{DECE63F2-31FC-4D92-82C5-8E58A320D53D}" dt="2023-06-13T15:59:53.462" v="1158" actId="27636"/>
          <ac:spMkLst>
            <pc:docMk/>
            <pc:sldMk cId="2767381102" sldId="366"/>
            <ac:spMk id="12" creationId="{E84CAAEF-80B2-5CC8-A186-6E7CDA814C76}"/>
          </ac:spMkLst>
        </pc:spChg>
        <pc:spChg chg="add mod">
          <ac:chgData name="Hilton Moreira" userId="f20d4a22-a590-47f6-a7f2-49aeb463f87f" providerId="ADAL" clId="{DECE63F2-31FC-4D92-82C5-8E58A320D53D}" dt="2023-06-13T15:59:53.461" v="1156" actId="27636"/>
          <ac:spMkLst>
            <pc:docMk/>
            <pc:sldMk cId="2767381102" sldId="366"/>
            <ac:spMk id="14" creationId="{B6170F22-C3B9-897A-4AA2-596083D7DD84}"/>
          </ac:spMkLst>
        </pc:spChg>
        <pc:spChg chg="add mod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16" creationId="{F436DEFC-ED00-9F01-7A8E-7C3D6B4E6330}"/>
          </ac:spMkLst>
        </pc:spChg>
        <pc:spChg chg="add mod">
          <ac:chgData name="Hilton Moreira" userId="f20d4a22-a590-47f6-a7f2-49aeb463f87f" providerId="ADAL" clId="{DECE63F2-31FC-4D92-82C5-8E58A320D53D}" dt="2023-06-13T15:59:53.461" v="1157" actId="27636"/>
          <ac:spMkLst>
            <pc:docMk/>
            <pc:sldMk cId="2767381102" sldId="366"/>
            <ac:spMk id="18" creationId="{C208207D-7B74-4F7E-696B-BD68D8BFFA92}"/>
          </ac:spMkLst>
        </pc:spChg>
        <pc:spChg chg="add mod">
          <ac:chgData name="Hilton Moreira" userId="f20d4a22-a590-47f6-a7f2-49aeb463f87f" providerId="ADAL" clId="{DECE63F2-31FC-4D92-82C5-8E58A320D53D}" dt="2023-06-13T15:59:53.446" v="1155" actId="26606"/>
          <ac:spMkLst>
            <pc:docMk/>
            <pc:sldMk cId="2767381102" sldId="366"/>
            <ac:spMk id="20" creationId="{77869038-C084-3442-3225-2A727BB7E879}"/>
          </ac:spMkLst>
        </pc:spChg>
      </pc:sldChg>
      <pc:sldChg chg="addSp delSp modSp add mod ord">
        <pc:chgData name="Hilton Moreira" userId="f20d4a22-a590-47f6-a7f2-49aeb463f87f" providerId="ADAL" clId="{DECE63F2-31FC-4D92-82C5-8E58A320D53D}" dt="2023-06-13T17:57:21.983" v="1437" actId="20577"/>
        <pc:sldMkLst>
          <pc:docMk/>
          <pc:sldMk cId="3155271202" sldId="367"/>
        </pc:sldMkLst>
        <pc:spChg chg="del">
          <ac:chgData name="Hilton Moreira" userId="f20d4a22-a590-47f6-a7f2-49aeb463f87f" providerId="ADAL" clId="{DECE63F2-31FC-4D92-82C5-8E58A320D53D}" dt="2023-06-13T16:00:41.788" v="1166" actId="478"/>
          <ac:spMkLst>
            <pc:docMk/>
            <pc:sldMk cId="3155271202" sldId="367"/>
            <ac:spMk id="2" creationId="{FEE7D52F-B3D0-1134-F523-4DACAAEE6EE7}"/>
          </ac:spMkLst>
        </pc:spChg>
        <pc:spChg chg="mod">
          <ac:chgData name="Hilton Moreira" userId="f20d4a22-a590-47f6-a7f2-49aeb463f87f" providerId="ADAL" clId="{DECE63F2-31FC-4D92-82C5-8E58A320D53D}" dt="2023-06-13T17:57:21.983" v="1437" actId="20577"/>
          <ac:spMkLst>
            <pc:docMk/>
            <pc:sldMk cId="3155271202" sldId="367"/>
            <ac:spMk id="5" creationId="{761A8124-0F7D-73C2-DB81-98486380FAC4}"/>
          </ac:spMkLst>
        </pc:spChg>
        <pc:spChg chg="add del mod">
          <ac:chgData name="Hilton Moreira" userId="f20d4a22-a590-47f6-a7f2-49aeb463f87f" providerId="ADAL" clId="{DECE63F2-31FC-4D92-82C5-8E58A320D53D}" dt="2023-06-13T16:00:45.518" v="1167" actId="21"/>
          <ac:spMkLst>
            <pc:docMk/>
            <pc:sldMk cId="3155271202" sldId="367"/>
            <ac:spMk id="8" creationId="{FF4A74FF-7864-83A6-2BFA-C25D7C737B83}"/>
          </ac:spMkLst>
        </pc:spChg>
        <pc:picChg chg="del">
          <ac:chgData name="Hilton Moreira" userId="f20d4a22-a590-47f6-a7f2-49aeb463f87f" providerId="ADAL" clId="{DECE63F2-31FC-4D92-82C5-8E58A320D53D}" dt="2023-06-13T16:00:34.345" v="1163" actId="478"/>
          <ac:picMkLst>
            <pc:docMk/>
            <pc:sldMk cId="3155271202" sldId="367"/>
            <ac:picMk id="9" creationId="{C6AFCAEF-49E6-0251-45BF-4D0C013FCA26}"/>
          </ac:picMkLst>
        </pc:picChg>
      </pc:sldChg>
      <pc:sldMasterChg chg="delSldLayout">
        <pc:chgData name="Hilton Moreira" userId="f20d4a22-a590-47f6-a7f2-49aeb463f87f" providerId="ADAL" clId="{DECE63F2-31FC-4D92-82C5-8E58A320D53D}" dt="2023-06-13T15:58:43.003" v="1053" actId="47"/>
        <pc:sldMasterMkLst>
          <pc:docMk/>
          <pc:sldMasterMk cId="4196635778" sldId="2147483660"/>
        </pc:sldMasterMkLst>
        <pc:sldLayoutChg chg="del">
          <pc:chgData name="Hilton Moreira" userId="f20d4a22-a590-47f6-a7f2-49aeb463f87f" providerId="ADAL" clId="{DECE63F2-31FC-4D92-82C5-8E58A320D53D}" dt="2023-06-13T15:58:43.003" v="1053" actId="47"/>
          <pc:sldLayoutMkLst>
            <pc:docMk/>
            <pc:sldMasterMk cId="4196635778" sldId="2147483660"/>
            <pc:sldLayoutMk cId="1485977921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BF26D3B-A842-4D45-852C-62BEF856D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AC8A44-69AC-4E7F-A872-AF38C78B9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A647BF-4A38-4EE7-A805-CA35C72D121D}" type="datetime1">
              <a:rPr lang="pt-BR" smtClean="0"/>
              <a:t>13/06/2023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ED8AC2-4250-4798-8C65-BE81E0746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04545EA-290A-486D-A31F-D71167BFC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3941FD-E006-40E2-B340-6286CD55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096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EC1CD-A7E2-4CEA-813C-0E003D34ACAA}" type="datetime1">
              <a:rPr lang="pt-BR" noProof="0" smtClean="0"/>
              <a:t>13/06/2023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661EF0-BB50-46E2-AC40-CAE3182A294D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8993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B661EF0-BB50-46E2-AC40-CAE3182A294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7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2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4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56E4E501-35F4-4853-B201-F5B8E672304F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E06E6322-04D4-4AF7-B9D8-27972C61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16797" y="5064781"/>
            <a:ext cx="5311" cy="1673"/>
          </a:xfrm>
          <a:custGeom>
            <a:avLst/>
            <a:gdLst>
              <a:gd name="connsiteX0" fmla="*/ 5040 w 5311"/>
              <a:gd name="connsiteY0" fmla="*/ 0 h 1673"/>
              <a:gd name="connsiteX1" fmla="*/ 5311 w 5311"/>
              <a:gd name="connsiteY1" fmla="*/ 504 h 1673"/>
              <a:gd name="connsiteX2" fmla="*/ 633 w 5311"/>
              <a:gd name="connsiteY2" fmla="*/ 1238 h 1673"/>
              <a:gd name="connsiteX3" fmla="*/ 5040 w 5311"/>
              <a:gd name="connsiteY3" fmla="*/ 0 h 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" h="1673">
                <a:moveTo>
                  <a:pt x="5040" y="0"/>
                </a:moveTo>
                <a:lnTo>
                  <a:pt x="5311" y="504"/>
                </a:lnTo>
                <a:cubicBezTo>
                  <a:pt x="3865" y="1390"/>
                  <a:pt x="-1892" y="2201"/>
                  <a:pt x="633" y="1238"/>
                </a:cubicBezTo>
                <a:lnTo>
                  <a:pt x="5040" y="0"/>
                </a:lnTo>
                <a:close/>
              </a:path>
            </a:pathLst>
          </a:custGeom>
          <a:solidFill>
            <a:srgbClr val="827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D14F34EE-2765-4E68-817F-8FACFF30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5" name="Espaço Reservado para Imagem 54">
            <a:extLst>
              <a:ext uri="{FF2B5EF4-FFF2-40B4-BE49-F238E27FC236}">
                <a16:creationId xmlns:a16="http://schemas.microsoft.com/office/drawing/2014/main" id="{F3CA1D1D-8AC9-4DC2-B4AE-56AEBDEFC7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062663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1999" h="6062663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lnTo>
                  <a:pt x="4721651" y="5064438"/>
                </a:ln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cubicBezTo>
                  <a:pt x="3976667" y="5138360"/>
                  <a:pt x="3972977" y="5152457"/>
                  <a:pt x="3936843" y="5160912"/>
                </a:cubicBez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714994" y="5293970"/>
                  <a:pt x="708873" y="5294615"/>
                </a:cubicBezTo>
                <a:cubicBezTo>
                  <a:pt x="688382" y="5302054"/>
                  <a:pt x="618515" y="5327054"/>
                  <a:pt x="596790" y="5334030"/>
                </a:cubicBezTo>
                <a:cubicBezTo>
                  <a:pt x="586280" y="5334581"/>
                  <a:pt x="582712" y="5336092"/>
                  <a:pt x="578533" y="5336469"/>
                </a:cubicBezTo>
                <a:lnTo>
                  <a:pt x="571715" y="5336295"/>
                </a:lnTo>
                <a:cubicBezTo>
                  <a:pt x="549477" y="5342095"/>
                  <a:pt x="473047" y="5364548"/>
                  <a:pt x="445097" y="5371270"/>
                </a:cubicBezTo>
                <a:cubicBezTo>
                  <a:pt x="428063" y="5364232"/>
                  <a:pt x="415658" y="5368590"/>
                  <a:pt x="404013" y="5376625"/>
                </a:cubicBezTo>
                <a:cubicBezTo>
                  <a:pt x="366416" y="5376310"/>
                  <a:pt x="333818" y="5389190"/>
                  <a:pt x="292433" y="5395658"/>
                </a:cubicBezTo>
                <a:lnTo>
                  <a:pt x="118379" y="5443301"/>
                </a:lnTo>
                <a:cubicBezTo>
                  <a:pt x="72227" y="5451679"/>
                  <a:pt x="35253" y="5444651"/>
                  <a:pt x="15524" y="5445927"/>
                </a:cubicBezTo>
                <a:lnTo>
                  <a:pt x="0" y="545095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1D6E0D65-9776-491D-8E3D-8FD9375B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92887"/>
            <a:ext cx="10750253" cy="632588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B1E8DB09-DDC5-4A27-9DF1-7FCD28BE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11" y="6137069"/>
            <a:ext cx="8803231" cy="49441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327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na do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5674CD2-0113-4C47-91D3-14BC669D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1" y="609601"/>
            <a:ext cx="9810604" cy="422365"/>
          </a:xfrm>
        </p:spPr>
        <p:txBody>
          <a:bodyPr rtlCol="0"/>
          <a:lstStyle>
            <a:lvl1pPr algn="ctr">
              <a:defRPr/>
            </a:lvl1pPr>
          </a:lstStyle>
          <a:p>
            <a:pPr algn="ctr" rtl="0"/>
            <a:r>
              <a:rPr lang="pt-BR" noProof="0"/>
              <a:t>Clique para editar o título Mestre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E58C4B7E-8AD2-4DB7-8297-2C077FA87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DBEDC39-0C40-4877-A8FE-73980FE6D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890" y="1619250"/>
            <a:ext cx="4736448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2AC0395-26DE-46D5-86B5-74E575713D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682" y="2142535"/>
            <a:ext cx="4735966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6" name="Espaço Reservado para Texto 14">
            <a:extLst>
              <a:ext uri="{FF2B5EF4-FFF2-40B4-BE49-F238E27FC236}">
                <a16:creationId xmlns:a16="http://schemas.microsoft.com/office/drawing/2014/main" id="{DD04A74F-DEC1-4C2F-BA56-2223DDF66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8839" y="1619249"/>
            <a:ext cx="4736447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id="{5C05E3C7-9158-43D2-9CE3-55BE738A7C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9319" y="2142534"/>
            <a:ext cx="4735966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39C1417-80EF-4E64-9656-5EEF1E94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523C6CB9-7FD6-4D73-82C8-320B10A2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57B47E85-DD05-4BF2-9AC7-35668D9B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152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117A3ED9-579C-4A5D-B4F3-340A9F2A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BEAF734-C04F-44B0-B015-EC5E971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6" y="609601"/>
            <a:ext cx="9810604" cy="422365"/>
          </a:xfrm>
        </p:spPr>
        <p:txBody>
          <a:bodyPr rtlCol="0"/>
          <a:lstStyle>
            <a:lvl1pPr algn="ctr">
              <a:defRPr/>
            </a:lvl1pPr>
          </a:lstStyle>
          <a:p>
            <a:pPr algn="ctr" rtl="0"/>
            <a:r>
              <a:rPr lang="pt-BR" noProof="0"/>
              <a:t>Clique para editar o título Mestre</a:t>
            </a:r>
          </a:p>
        </p:txBody>
      </p:sp>
      <p:sp>
        <p:nvSpPr>
          <p:cNvPr id="18" name="Espaço Reservado para Texto 14">
            <a:extLst>
              <a:ext uri="{FF2B5EF4-FFF2-40B4-BE49-F238E27FC236}">
                <a16:creationId xmlns:a16="http://schemas.microsoft.com/office/drawing/2014/main" id="{A7DE670C-FEBB-43A3-903F-5D3C1665A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758" y="1619250"/>
            <a:ext cx="3424321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id="{2D4CFDE6-CB59-458A-8642-CB7F271A2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550" y="2142535"/>
            <a:ext cx="3423973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9" name="Espaço Reservado para Texto 14">
            <a:extLst>
              <a:ext uri="{FF2B5EF4-FFF2-40B4-BE49-F238E27FC236}">
                <a16:creationId xmlns:a16="http://schemas.microsoft.com/office/drawing/2014/main" id="{9BA9E954-2475-443B-9BDD-0835ED4F8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5018" y="1619249"/>
            <a:ext cx="3424320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21" name="Espaço Reservado para Texto 17">
            <a:extLst>
              <a:ext uri="{FF2B5EF4-FFF2-40B4-BE49-F238E27FC236}">
                <a16:creationId xmlns:a16="http://schemas.microsoft.com/office/drawing/2014/main" id="{8DCA3A4B-8BE0-4372-9A95-C23F7388B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5497" y="2142534"/>
            <a:ext cx="3423973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4" name="Espaço Reservado para Texto 14">
            <a:extLst>
              <a:ext uri="{FF2B5EF4-FFF2-40B4-BE49-F238E27FC236}">
                <a16:creationId xmlns:a16="http://schemas.microsoft.com/office/drawing/2014/main" id="{83814004-56EB-4A4E-AB1E-98855CE44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5277" y="1619249"/>
            <a:ext cx="3424320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id="{0B306CC8-2ACB-4500-A7C7-453E36674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5756" y="2142534"/>
            <a:ext cx="3423973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FAEEA5FB-A25B-4356-85A4-FF41A9F2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id="{747C945D-F288-4F1A-BB40-8FE634FE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C09D8AE7-A672-4CAA-9DBC-4EAAD377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3105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DDED3827-9034-4290-9283-5879482F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91" y="609601"/>
            <a:ext cx="5190969" cy="1216024"/>
          </a:xfrm>
        </p:spPr>
        <p:txBody>
          <a:bodyPr rtlCol="0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E9EAE860-AA99-4AA2-AF58-8DB185C7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2" y="0"/>
            <a:ext cx="5462338" cy="6858000"/>
          </a:xfrm>
          <a:custGeom>
            <a:avLst/>
            <a:gdLst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78560 w 7853120"/>
              <a:gd name="connsiteY135" fmla="*/ 362621 h 6858000"/>
              <a:gd name="connsiteX136" fmla="*/ 1482961 w 7853120"/>
              <a:gd name="connsiteY136" fmla="*/ 287474 h 6858000"/>
              <a:gd name="connsiteX137" fmla="*/ 1500474 w 7853120"/>
              <a:gd name="connsiteY137" fmla="*/ 198977 h 6858000"/>
              <a:gd name="connsiteX138" fmla="*/ 1494568 w 7853120"/>
              <a:gd name="connsiteY138" fmla="*/ 35011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78560 w 7853120"/>
              <a:gd name="connsiteY135" fmla="*/ 362621 h 6858000"/>
              <a:gd name="connsiteX136" fmla="*/ 1482961 w 7853120"/>
              <a:gd name="connsiteY136" fmla="*/ 2874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78560 w 7853120"/>
              <a:gd name="connsiteY135" fmla="*/ 36262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80510 w 7853120"/>
              <a:gd name="connsiteY134" fmla="*/ 3698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80495 w 7853120"/>
              <a:gd name="connsiteY133" fmla="*/ 380505 h 6858000"/>
              <a:gd name="connsiteX134" fmla="*/ 1423503 w 7853120"/>
              <a:gd name="connsiteY134" fmla="*/ 3571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23503 w 7853120"/>
              <a:gd name="connsiteY134" fmla="*/ 3571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84735 w 7853120"/>
              <a:gd name="connsiteY11" fmla="*/ 66053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68656 w 7853120"/>
              <a:gd name="connsiteY10" fmla="*/ 6687779 h 6858000"/>
              <a:gd name="connsiteX11" fmla="*/ 18227 w 7853120"/>
              <a:gd name="connsiteY11" fmla="*/ 65926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43523 w 7853120"/>
              <a:gd name="connsiteY9" fmla="*/ 6727697 h 6858000"/>
              <a:gd name="connsiteX10" fmla="*/ 87659 w 7853120"/>
              <a:gd name="connsiteY10" fmla="*/ 6662379 h 6858000"/>
              <a:gd name="connsiteX11" fmla="*/ 18227 w 7853120"/>
              <a:gd name="connsiteY11" fmla="*/ 65926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497437 w 7853120"/>
              <a:gd name="connsiteY0" fmla="*/ 0 h 6858000"/>
              <a:gd name="connsiteX1" fmla="*/ 7853120 w 7853120"/>
              <a:gd name="connsiteY1" fmla="*/ 0 h 6858000"/>
              <a:gd name="connsiteX2" fmla="*/ 7853120 w 7853120"/>
              <a:gd name="connsiteY2" fmla="*/ 6858000 h 6858000"/>
              <a:gd name="connsiteX3" fmla="*/ 0 w 7853120"/>
              <a:gd name="connsiteY3" fmla="*/ 6858000 h 6858000"/>
              <a:gd name="connsiteX4" fmla="*/ 5229 w 7853120"/>
              <a:gd name="connsiteY4" fmla="*/ 6806542 h 6858000"/>
              <a:gd name="connsiteX5" fmla="*/ 10944 w 7853120"/>
              <a:gd name="connsiteY5" fmla="*/ 6810337 h 6858000"/>
              <a:gd name="connsiteX6" fmla="*/ 17801 w 7853120"/>
              <a:gd name="connsiteY6" fmla="*/ 6811393 h 6858000"/>
              <a:gd name="connsiteX7" fmla="*/ 17165 w 7853120"/>
              <a:gd name="connsiteY7" fmla="*/ 6788723 h 6858000"/>
              <a:gd name="connsiteX8" fmla="*/ 53020 w 7853120"/>
              <a:gd name="connsiteY8" fmla="*/ 6763669 h 6858000"/>
              <a:gd name="connsiteX9" fmla="*/ 15019 w 7853120"/>
              <a:gd name="connsiteY9" fmla="*/ 6721347 h 6858000"/>
              <a:gd name="connsiteX10" fmla="*/ 87659 w 7853120"/>
              <a:gd name="connsiteY10" fmla="*/ 6662379 h 6858000"/>
              <a:gd name="connsiteX11" fmla="*/ 18227 w 7853120"/>
              <a:gd name="connsiteY11" fmla="*/ 6592697 h 6858000"/>
              <a:gd name="connsiteX12" fmla="*/ 101825 w 7853120"/>
              <a:gd name="connsiteY12" fmla="*/ 6469566 h 6858000"/>
              <a:gd name="connsiteX13" fmla="*/ 157145 w 7853120"/>
              <a:gd name="connsiteY13" fmla="*/ 6398679 h 6858000"/>
              <a:gd name="connsiteX14" fmla="*/ 208605 w 7853120"/>
              <a:gd name="connsiteY14" fmla="*/ 6353596 h 6858000"/>
              <a:gd name="connsiteX15" fmla="*/ 218764 w 7853120"/>
              <a:gd name="connsiteY15" fmla="*/ 6282376 h 6858000"/>
              <a:gd name="connsiteX16" fmla="*/ 264734 w 7853120"/>
              <a:gd name="connsiteY16" fmla="*/ 6245603 h 6858000"/>
              <a:gd name="connsiteX17" fmla="*/ 275384 w 7853120"/>
              <a:gd name="connsiteY17" fmla="*/ 6231382 h 6858000"/>
              <a:gd name="connsiteX18" fmla="*/ 311833 w 7853120"/>
              <a:gd name="connsiteY18" fmla="*/ 6150483 h 6858000"/>
              <a:gd name="connsiteX19" fmla="*/ 347835 w 7853120"/>
              <a:gd name="connsiteY19" fmla="*/ 6135150 h 6858000"/>
              <a:gd name="connsiteX20" fmla="*/ 349344 w 7853120"/>
              <a:gd name="connsiteY20" fmla="*/ 6135117 h 6858000"/>
              <a:gd name="connsiteX21" fmla="*/ 334978 w 7853120"/>
              <a:gd name="connsiteY21" fmla="*/ 6094992 h 6858000"/>
              <a:gd name="connsiteX22" fmla="*/ 359006 w 7853120"/>
              <a:gd name="connsiteY22" fmla="*/ 6094804 h 6858000"/>
              <a:gd name="connsiteX23" fmla="*/ 360190 w 7853120"/>
              <a:gd name="connsiteY23" fmla="*/ 6069532 h 6858000"/>
              <a:gd name="connsiteX24" fmla="*/ 362414 w 7853120"/>
              <a:gd name="connsiteY24" fmla="*/ 6057240 h 6858000"/>
              <a:gd name="connsiteX25" fmla="*/ 359723 w 7853120"/>
              <a:gd name="connsiteY25" fmla="*/ 6052194 h 6858000"/>
              <a:gd name="connsiteX26" fmla="*/ 364687 w 7853120"/>
              <a:gd name="connsiteY26" fmla="*/ 6034848 h 6858000"/>
              <a:gd name="connsiteX27" fmla="*/ 365947 w 7853120"/>
              <a:gd name="connsiteY27" fmla="*/ 6016934 h 6858000"/>
              <a:gd name="connsiteX28" fmla="*/ 391417 w 7853120"/>
              <a:gd name="connsiteY28" fmla="*/ 5941839 h 6858000"/>
              <a:gd name="connsiteX29" fmla="*/ 414571 w 7853120"/>
              <a:gd name="connsiteY29" fmla="*/ 5769612 h 6858000"/>
              <a:gd name="connsiteX30" fmla="*/ 516857 w 7853120"/>
              <a:gd name="connsiteY30" fmla="*/ 5483024 h 6858000"/>
              <a:gd name="connsiteX31" fmla="*/ 577709 w 7853120"/>
              <a:gd name="connsiteY31" fmla="*/ 5386836 h 6858000"/>
              <a:gd name="connsiteX32" fmla="*/ 577819 w 7853120"/>
              <a:gd name="connsiteY32" fmla="*/ 5336094 h 6858000"/>
              <a:gd name="connsiteX33" fmla="*/ 592956 w 7853120"/>
              <a:gd name="connsiteY33" fmla="*/ 5322215 h 6858000"/>
              <a:gd name="connsiteX34" fmla="*/ 595821 w 7853120"/>
              <a:gd name="connsiteY34" fmla="*/ 5319945 h 6858000"/>
              <a:gd name="connsiteX35" fmla="*/ 601722 w 7853120"/>
              <a:gd name="connsiteY35" fmla="*/ 5308206 h 6858000"/>
              <a:gd name="connsiteX36" fmla="*/ 610348 w 7853120"/>
              <a:gd name="connsiteY36" fmla="*/ 5308204 h 6858000"/>
              <a:gd name="connsiteX37" fmla="*/ 617165 w 7853120"/>
              <a:gd name="connsiteY37" fmla="*/ 5244688 h 6858000"/>
              <a:gd name="connsiteX38" fmla="*/ 596104 w 7853120"/>
              <a:gd name="connsiteY38" fmla="*/ 5165945 h 6858000"/>
              <a:gd name="connsiteX39" fmla="*/ 600511 w 7853120"/>
              <a:gd name="connsiteY39" fmla="*/ 5124196 h 6858000"/>
              <a:gd name="connsiteX40" fmla="*/ 606983 w 7853120"/>
              <a:gd name="connsiteY40" fmla="*/ 5119497 h 6858000"/>
              <a:gd name="connsiteX41" fmla="*/ 590320 w 7853120"/>
              <a:gd name="connsiteY41" fmla="*/ 5056494 h 6858000"/>
              <a:gd name="connsiteX42" fmla="*/ 612224 w 7853120"/>
              <a:gd name="connsiteY42" fmla="*/ 4974868 h 6858000"/>
              <a:gd name="connsiteX43" fmla="*/ 636178 w 7853120"/>
              <a:gd name="connsiteY43" fmla="*/ 4914948 h 6858000"/>
              <a:gd name="connsiteX44" fmla="*/ 646402 w 7853120"/>
              <a:gd name="connsiteY44" fmla="*/ 4880631 h 6858000"/>
              <a:gd name="connsiteX45" fmla="*/ 666243 w 7853120"/>
              <a:gd name="connsiteY45" fmla="*/ 4790628 h 6858000"/>
              <a:gd name="connsiteX46" fmla="*/ 672899 w 7853120"/>
              <a:gd name="connsiteY46" fmla="*/ 4679718 h 6858000"/>
              <a:gd name="connsiteX47" fmla="*/ 698527 w 7853120"/>
              <a:gd name="connsiteY47" fmla="*/ 4557310 h 6858000"/>
              <a:gd name="connsiteX48" fmla="*/ 713507 w 7853120"/>
              <a:gd name="connsiteY48" fmla="*/ 4508412 h 6858000"/>
              <a:gd name="connsiteX49" fmla="*/ 718639 w 7853120"/>
              <a:gd name="connsiteY49" fmla="*/ 4391240 h 6858000"/>
              <a:gd name="connsiteX50" fmla="*/ 725279 w 7853120"/>
              <a:gd name="connsiteY50" fmla="*/ 4174996 h 6858000"/>
              <a:gd name="connsiteX51" fmla="*/ 736676 w 7853120"/>
              <a:gd name="connsiteY51" fmla="*/ 4078684 h 6858000"/>
              <a:gd name="connsiteX52" fmla="*/ 761051 w 7853120"/>
              <a:gd name="connsiteY52" fmla="*/ 3934323 h 6858000"/>
              <a:gd name="connsiteX53" fmla="*/ 751044 w 7853120"/>
              <a:gd name="connsiteY53" fmla="*/ 3921099 h 6858000"/>
              <a:gd name="connsiteX54" fmla="*/ 746446 w 7853120"/>
              <a:gd name="connsiteY54" fmla="*/ 3906233 h 6858000"/>
              <a:gd name="connsiteX55" fmla="*/ 747883 w 7853120"/>
              <a:gd name="connsiteY55" fmla="*/ 3904422 h 6858000"/>
              <a:gd name="connsiteX56" fmla="*/ 748483 w 7853120"/>
              <a:gd name="connsiteY56" fmla="*/ 3887163 h 6858000"/>
              <a:gd name="connsiteX57" fmla="*/ 744615 w 7853120"/>
              <a:gd name="connsiteY57" fmla="*/ 3883366 h 6858000"/>
              <a:gd name="connsiteX58" fmla="*/ 738297 w 7853120"/>
              <a:gd name="connsiteY58" fmla="*/ 3808615 h 6858000"/>
              <a:gd name="connsiteX59" fmla="*/ 763511 w 7853120"/>
              <a:gd name="connsiteY59" fmla="*/ 3801218 h 6858000"/>
              <a:gd name="connsiteX60" fmla="*/ 789602 w 7853120"/>
              <a:gd name="connsiteY60" fmla="*/ 3735794 h 6858000"/>
              <a:gd name="connsiteX61" fmla="*/ 786990 w 7853120"/>
              <a:gd name="connsiteY61" fmla="*/ 3699097 h 6858000"/>
              <a:gd name="connsiteX62" fmla="*/ 787284 w 7853120"/>
              <a:gd name="connsiteY62" fmla="*/ 3691697 h 6858000"/>
              <a:gd name="connsiteX63" fmla="*/ 787628 w 7853120"/>
              <a:gd name="connsiteY63" fmla="*/ 3691546 h 6858000"/>
              <a:gd name="connsiteX64" fmla="*/ 788614 w 7853120"/>
              <a:gd name="connsiteY64" fmla="*/ 3683730 h 6858000"/>
              <a:gd name="connsiteX65" fmla="*/ 787821 w 7853120"/>
              <a:gd name="connsiteY65" fmla="*/ 3678210 h 6858000"/>
              <a:gd name="connsiteX66" fmla="*/ 834798 w 7853120"/>
              <a:gd name="connsiteY66" fmla="*/ 3622140 h 6858000"/>
              <a:gd name="connsiteX67" fmla="*/ 876525 w 7853120"/>
              <a:gd name="connsiteY67" fmla="*/ 3534890 h 6858000"/>
              <a:gd name="connsiteX68" fmla="*/ 913991 w 7853120"/>
              <a:gd name="connsiteY68" fmla="*/ 3446748 h 6858000"/>
              <a:gd name="connsiteX69" fmla="*/ 925688 w 7853120"/>
              <a:gd name="connsiteY69" fmla="*/ 3413985 h 6858000"/>
              <a:gd name="connsiteX70" fmla="*/ 954774 w 7853120"/>
              <a:gd name="connsiteY70" fmla="*/ 3359338 h 6858000"/>
              <a:gd name="connsiteX71" fmla="*/ 973199 w 7853120"/>
              <a:gd name="connsiteY71" fmla="*/ 3336636 h 6858000"/>
              <a:gd name="connsiteX72" fmla="*/ 973129 w 7853120"/>
              <a:gd name="connsiteY72" fmla="*/ 3335242 h 6858000"/>
              <a:gd name="connsiteX73" fmla="*/ 977616 w 7853120"/>
              <a:gd name="connsiteY73" fmla="*/ 3334506 h 6858000"/>
              <a:gd name="connsiteX74" fmla="*/ 981146 w 7853120"/>
              <a:gd name="connsiteY74" fmla="*/ 3330362 h 6858000"/>
              <a:gd name="connsiteX75" fmla="*/ 985176 w 7853120"/>
              <a:gd name="connsiteY75" fmla="*/ 3316492 h 6858000"/>
              <a:gd name="connsiteX76" fmla="*/ 985767 w 7853120"/>
              <a:gd name="connsiteY76" fmla="*/ 3310855 h 6858000"/>
              <a:gd name="connsiteX77" fmla="*/ 988601 w 7853120"/>
              <a:gd name="connsiteY77" fmla="*/ 3303502 h 6858000"/>
              <a:gd name="connsiteX78" fmla="*/ 988965 w 7853120"/>
              <a:gd name="connsiteY78" fmla="*/ 3303456 h 6858000"/>
              <a:gd name="connsiteX79" fmla="*/ 991042 w 7853120"/>
              <a:gd name="connsiteY79" fmla="*/ 3296306 h 6858000"/>
              <a:gd name="connsiteX80" fmla="*/ 997492 w 7853120"/>
              <a:gd name="connsiteY80" fmla="*/ 3259631 h 6858000"/>
              <a:gd name="connsiteX81" fmla="*/ 1042534 w 7853120"/>
              <a:gd name="connsiteY81" fmla="*/ 3227829 h 6858000"/>
              <a:gd name="connsiteX82" fmla="*/ 1054427 w 7853120"/>
              <a:gd name="connsiteY82" fmla="*/ 3211605 h 6858000"/>
              <a:gd name="connsiteX83" fmla="*/ 1062349 w 7853120"/>
              <a:gd name="connsiteY83" fmla="*/ 3203657 h 6858000"/>
              <a:gd name="connsiteX84" fmla="*/ 1063857 w 7853120"/>
              <a:gd name="connsiteY84" fmla="*/ 3203625 h 6858000"/>
              <a:gd name="connsiteX85" fmla="*/ 1073059 w 7853120"/>
              <a:gd name="connsiteY85" fmla="*/ 3164801 h 6858000"/>
              <a:gd name="connsiteX86" fmla="*/ 1073964 w 7853120"/>
              <a:gd name="connsiteY86" fmla="*/ 3140459 h 6858000"/>
              <a:gd name="connsiteX87" fmla="*/ 1076046 w 7853120"/>
              <a:gd name="connsiteY87" fmla="*/ 3128619 h 6858000"/>
              <a:gd name="connsiteX88" fmla="*/ 1073302 w 7853120"/>
              <a:gd name="connsiteY88" fmla="*/ 3123757 h 6858000"/>
              <a:gd name="connsiteX89" fmla="*/ 1078067 w 7853120"/>
              <a:gd name="connsiteY89" fmla="*/ 3107053 h 6858000"/>
              <a:gd name="connsiteX90" fmla="*/ 1079870 w 7853120"/>
              <a:gd name="connsiteY90" fmla="*/ 3105708 h 6858000"/>
              <a:gd name="connsiteX91" fmla="*/ 1079125 w 7853120"/>
              <a:gd name="connsiteY91" fmla="*/ 3089798 h 6858000"/>
              <a:gd name="connsiteX92" fmla="*/ 1072850 w 7853120"/>
              <a:gd name="connsiteY92" fmla="*/ 3073892 h 6858000"/>
              <a:gd name="connsiteX93" fmla="*/ 1131074 w 7853120"/>
              <a:gd name="connsiteY93" fmla="*/ 2939902 h 6858000"/>
              <a:gd name="connsiteX94" fmla="*/ 1132181 w 7853120"/>
              <a:gd name="connsiteY94" fmla="*/ 2801843 h 6858000"/>
              <a:gd name="connsiteX95" fmla="*/ 1165048 w 7853120"/>
              <a:gd name="connsiteY95" fmla="*/ 2729696 h 6858000"/>
              <a:gd name="connsiteX96" fmla="*/ 1209200 w 7853120"/>
              <a:gd name="connsiteY96" fmla="*/ 2682866 h 6858000"/>
              <a:gd name="connsiteX97" fmla="*/ 1257554 w 7853120"/>
              <a:gd name="connsiteY97" fmla="*/ 2526390 h 6858000"/>
              <a:gd name="connsiteX98" fmla="*/ 1283655 w 7853120"/>
              <a:gd name="connsiteY98" fmla="*/ 2483002 h 6858000"/>
              <a:gd name="connsiteX99" fmla="*/ 1283200 w 7853120"/>
              <a:gd name="connsiteY99" fmla="*/ 2434127 h 6858000"/>
              <a:gd name="connsiteX100" fmla="*/ 1298167 w 7853120"/>
              <a:gd name="connsiteY100" fmla="*/ 2420768 h 6858000"/>
              <a:gd name="connsiteX101" fmla="*/ 1301005 w 7853120"/>
              <a:gd name="connsiteY101" fmla="*/ 2418582 h 6858000"/>
              <a:gd name="connsiteX102" fmla="*/ 1306769 w 7853120"/>
              <a:gd name="connsiteY102" fmla="*/ 2407279 h 6858000"/>
              <a:gd name="connsiteX103" fmla="*/ 1315386 w 7853120"/>
              <a:gd name="connsiteY103" fmla="*/ 2407282 h 6858000"/>
              <a:gd name="connsiteX104" fmla="*/ 1329071 w 7853120"/>
              <a:gd name="connsiteY104" fmla="*/ 2392557 h 6858000"/>
              <a:gd name="connsiteX105" fmla="*/ 1337727 w 7853120"/>
              <a:gd name="connsiteY105" fmla="*/ 2370864 h 6858000"/>
              <a:gd name="connsiteX106" fmla="*/ 1395411 w 7853120"/>
              <a:gd name="connsiteY106" fmla="*/ 2202566 h 6858000"/>
              <a:gd name="connsiteX107" fmla="*/ 1411720 w 7853120"/>
              <a:gd name="connsiteY107" fmla="*/ 2182184 h 6858000"/>
              <a:gd name="connsiteX108" fmla="*/ 1429760 w 7853120"/>
              <a:gd name="connsiteY108" fmla="*/ 2151646 h 6858000"/>
              <a:gd name="connsiteX109" fmla="*/ 1473415 w 7853120"/>
              <a:gd name="connsiteY109" fmla="*/ 2025678 h 6858000"/>
              <a:gd name="connsiteX110" fmla="*/ 1482064 w 7853120"/>
              <a:gd name="connsiteY110" fmla="*/ 1908118 h 6858000"/>
              <a:gd name="connsiteX111" fmla="*/ 1491505 w 7853120"/>
              <a:gd name="connsiteY111" fmla="*/ 1721725 h 6858000"/>
              <a:gd name="connsiteX112" fmla="*/ 1491916 w 7853120"/>
              <a:gd name="connsiteY112" fmla="*/ 1690229 h 6858000"/>
              <a:gd name="connsiteX113" fmla="*/ 1501876 w 7853120"/>
              <a:gd name="connsiteY113" fmla="*/ 1664519 h 6858000"/>
              <a:gd name="connsiteX114" fmla="*/ 1512561 w 7853120"/>
              <a:gd name="connsiteY114" fmla="*/ 1659741 h 6858000"/>
              <a:gd name="connsiteX115" fmla="*/ 1514330 w 7853120"/>
              <a:gd name="connsiteY115" fmla="*/ 1642638 h 6858000"/>
              <a:gd name="connsiteX116" fmla="*/ 1516807 w 7853120"/>
              <a:gd name="connsiteY116" fmla="*/ 1638374 h 6858000"/>
              <a:gd name="connsiteX117" fmla="*/ 1505181 w 7853120"/>
              <a:gd name="connsiteY117" fmla="*/ 1553747 h 6858000"/>
              <a:gd name="connsiteX118" fmla="*/ 1516893 w 7853120"/>
              <a:gd name="connsiteY118" fmla="*/ 1485881 h 6858000"/>
              <a:gd name="connsiteX119" fmla="*/ 1497294 w 7853120"/>
              <a:gd name="connsiteY119" fmla="*/ 1219904 h 6858000"/>
              <a:gd name="connsiteX120" fmla="*/ 1484222 w 7853120"/>
              <a:gd name="connsiteY120" fmla="*/ 1079200 h 6858000"/>
              <a:gd name="connsiteX121" fmla="*/ 1476898 w 7853120"/>
              <a:gd name="connsiteY121" fmla="*/ 906926 h 6858000"/>
              <a:gd name="connsiteX122" fmla="*/ 1469968 w 7853120"/>
              <a:gd name="connsiteY122" fmla="*/ 693671 h 6858000"/>
              <a:gd name="connsiteX123" fmla="*/ 1461472 w 7853120"/>
              <a:gd name="connsiteY123" fmla="*/ 674509 h 6858000"/>
              <a:gd name="connsiteX124" fmla="*/ 1463069 w 7853120"/>
              <a:gd name="connsiteY124" fmla="*/ 671854 h 6858000"/>
              <a:gd name="connsiteX125" fmla="*/ 1461026 w 7853120"/>
              <a:gd name="connsiteY125" fmla="*/ 648655 h 6858000"/>
              <a:gd name="connsiteX126" fmla="*/ 1455308 w 7853120"/>
              <a:gd name="connsiteY126" fmla="*/ 644194 h 6858000"/>
              <a:gd name="connsiteX127" fmla="*/ 1452254 w 7853120"/>
              <a:gd name="connsiteY127" fmla="*/ 628473 h 6858000"/>
              <a:gd name="connsiteX128" fmla="*/ 1434719 w 7853120"/>
              <a:gd name="connsiteY128" fmla="*/ 545150 h 6858000"/>
              <a:gd name="connsiteX129" fmla="*/ 1436573 w 7853120"/>
              <a:gd name="connsiteY129" fmla="*/ 544275 h 6858000"/>
              <a:gd name="connsiteX130" fmla="*/ 1459782 w 7853120"/>
              <a:gd name="connsiteY130" fmla="*/ 466430 h 6858000"/>
              <a:gd name="connsiteX131" fmla="*/ 1480894 w 7853120"/>
              <a:gd name="connsiteY131" fmla="*/ 390714 h 6858000"/>
              <a:gd name="connsiteX132" fmla="*/ 1480067 w 7853120"/>
              <a:gd name="connsiteY132" fmla="*/ 380764 h 6858000"/>
              <a:gd name="connsiteX133" fmla="*/ 1413987 w 7853120"/>
              <a:gd name="connsiteY133" fmla="*/ 399555 h 6858000"/>
              <a:gd name="connsiteX134" fmla="*/ 1414002 w 7853120"/>
              <a:gd name="connsiteY134" fmla="*/ 382586 h 6858000"/>
              <a:gd name="connsiteX135" fmla="*/ 1402551 w 7853120"/>
              <a:gd name="connsiteY135" fmla="*/ 305471 h 6858000"/>
              <a:gd name="connsiteX136" fmla="*/ 1444956 w 7853120"/>
              <a:gd name="connsiteY136" fmla="*/ 211274 h 6858000"/>
              <a:gd name="connsiteX137" fmla="*/ 1452969 w 7853120"/>
              <a:gd name="connsiteY137" fmla="*/ 135477 h 6858000"/>
              <a:gd name="connsiteX138" fmla="*/ 1494568 w 7853120"/>
              <a:gd name="connsiteY138" fmla="*/ 35011 h 6858000"/>
              <a:gd name="connsiteX139" fmla="*/ 1497437 w 7853120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26358 w 7864459"/>
              <a:gd name="connsiteY9" fmla="*/ 6721347 h 6858000"/>
              <a:gd name="connsiteX10" fmla="*/ 98998 w 7864459"/>
              <a:gd name="connsiteY10" fmla="*/ 66623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26358 w 7864459"/>
              <a:gd name="connsiteY9" fmla="*/ 6721347 h 6858000"/>
              <a:gd name="connsiteX10" fmla="*/ 98998 w 7864459"/>
              <a:gd name="connsiteY10" fmla="*/ 66623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26358 w 7864459"/>
              <a:gd name="connsiteY9" fmla="*/ 67213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68484 w 7864459"/>
              <a:gd name="connsiteY13" fmla="*/ 639867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113164 w 7864459"/>
              <a:gd name="connsiteY12" fmla="*/ 646956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29566 w 7864459"/>
              <a:gd name="connsiteY11" fmla="*/ 6592697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70494 w 7864459"/>
              <a:gd name="connsiteY10" fmla="*/ 6649679 h 6858000"/>
              <a:gd name="connsiteX11" fmla="*/ 50944 w 7864459"/>
              <a:gd name="connsiteY11" fmla="*/ 6578410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64359 w 7864459"/>
              <a:gd name="connsiteY8" fmla="*/ 6763669 h 6858000"/>
              <a:gd name="connsiteX9" fmla="*/ 35859 w 7864459"/>
              <a:gd name="connsiteY9" fmla="*/ 6695947 h 6858000"/>
              <a:gd name="connsiteX10" fmla="*/ 63367 w 7864459"/>
              <a:gd name="connsiteY10" fmla="*/ 6630629 h 6858000"/>
              <a:gd name="connsiteX11" fmla="*/ 50944 w 7864459"/>
              <a:gd name="connsiteY11" fmla="*/ 6578410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08776 w 7864459"/>
              <a:gd name="connsiteY0" fmla="*/ 0 h 6858000"/>
              <a:gd name="connsiteX1" fmla="*/ 7864459 w 7864459"/>
              <a:gd name="connsiteY1" fmla="*/ 0 h 6858000"/>
              <a:gd name="connsiteX2" fmla="*/ 7864459 w 7864459"/>
              <a:gd name="connsiteY2" fmla="*/ 6858000 h 6858000"/>
              <a:gd name="connsiteX3" fmla="*/ 11339 w 7864459"/>
              <a:gd name="connsiteY3" fmla="*/ 6858000 h 6858000"/>
              <a:gd name="connsiteX4" fmla="*/ 16568 w 7864459"/>
              <a:gd name="connsiteY4" fmla="*/ 6806542 h 6858000"/>
              <a:gd name="connsiteX5" fmla="*/ 22283 w 7864459"/>
              <a:gd name="connsiteY5" fmla="*/ 6810337 h 6858000"/>
              <a:gd name="connsiteX6" fmla="*/ 29140 w 7864459"/>
              <a:gd name="connsiteY6" fmla="*/ 6811393 h 6858000"/>
              <a:gd name="connsiteX7" fmla="*/ 0 w 7864459"/>
              <a:gd name="connsiteY7" fmla="*/ 6782373 h 6858000"/>
              <a:gd name="connsiteX8" fmla="*/ 35856 w 7864459"/>
              <a:gd name="connsiteY8" fmla="*/ 6763669 h 6858000"/>
              <a:gd name="connsiteX9" fmla="*/ 35859 w 7864459"/>
              <a:gd name="connsiteY9" fmla="*/ 6695947 h 6858000"/>
              <a:gd name="connsiteX10" fmla="*/ 63367 w 7864459"/>
              <a:gd name="connsiteY10" fmla="*/ 6630629 h 6858000"/>
              <a:gd name="connsiteX11" fmla="*/ 50944 w 7864459"/>
              <a:gd name="connsiteY11" fmla="*/ 6578410 h 6858000"/>
              <a:gd name="connsiteX12" fmla="*/ 84661 w 7864459"/>
              <a:gd name="connsiteY12" fmla="*/ 6501316 h 6858000"/>
              <a:gd name="connsiteX13" fmla="*/ 101977 w 7864459"/>
              <a:gd name="connsiteY13" fmla="*/ 6405029 h 6858000"/>
              <a:gd name="connsiteX14" fmla="*/ 219944 w 7864459"/>
              <a:gd name="connsiteY14" fmla="*/ 6353596 h 6858000"/>
              <a:gd name="connsiteX15" fmla="*/ 230103 w 7864459"/>
              <a:gd name="connsiteY15" fmla="*/ 6282376 h 6858000"/>
              <a:gd name="connsiteX16" fmla="*/ 276073 w 7864459"/>
              <a:gd name="connsiteY16" fmla="*/ 6245603 h 6858000"/>
              <a:gd name="connsiteX17" fmla="*/ 286723 w 7864459"/>
              <a:gd name="connsiteY17" fmla="*/ 6231382 h 6858000"/>
              <a:gd name="connsiteX18" fmla="*/ 323172 w 7864459"/>
              <a:gd name="connsiteY18" fmla="*/ 6150483 h 6858000"/>
              <a:gd name="connsiteX19" fmla="*/ 359174 w 7864459"/>
              <a:gd name="connsiteY19" fmla="*/ 6135150 h 6858000"/>
              <a:gd name="connsiteX20" fmla="*/ 360683 w 7864459"/>
              <a:gd name="connsiteY20" fmla="*/ 6135117 h 6858000"/>
              <a:gd name="connsiteX21" fmla="*/ 346317 w 7864459"/>
              <a:gd name="connsiteY21" fmla="*/ 6094992 h 6858000"/>
              <a:gd name="connsiteX22" fmla="*/ 370345 w 7864459"/>
              <a:gd name="connsiteY22" fmla="*/ 6094804 h 6858000"/>
              <a:gd name="connsiteX23" fmla="*/ 371529 w 7864459"/>
              <a:gd name="connsiteY23" fmla="*/ 6069532 h 6858000"/>
              <a:gd name="connsiteX24" fmla="*/ 373753 w 7864459"/>
              <a:gd name="connsiteY24" fmla="*/ 6057240 h 6858000"/>
              <a:gd name="connsiteX25" fmla="*/ 371062 w 7864459"/>
              <a:gd name="connsiteY25" fmla="*/ 6052194 h 6858000"/>
              <a:gd name="connsiteX26" fmla="*/ 376026 w 7864459"/>
              <a:gd name="connsiteY26" fmla="*/ 6034848 h 6858000"/>
              <a:gd name="connsiteX27" fmla="*/ 377286 w 7864459"/>
              <a:gd name="connsiteY27" fmla="*/ 6016934 h 6858000"/>
              <a:gd name="connsiteX28" fmla="*/ 402756 w 7864459"/>
              <a:gd name="connsiteY28" fmla="*/ 5941839 h 6858000"/>
              <a:gd name="connsiteX29" fmla="*/ 425910 w 7864459"/>
              <a:gd name="connsiteY29" fmla="*/ 5769612 h 6858000"/>
              <a:gd name="connsiteX30" fmla="*/ 528196 w 7864459"/>
              <a:gd name="connsiteY30" fmla="*/ 5483024 h 6858000"/>
              <a:gd name="connsiteX31" fmla="*/ 589048 w 7864459"/>
              <a:gd name="connsiteY31" fmla="*/ 5386836 h 6858000"/>
              <a:gd name="connsiteX32" fmla="*/ 589158 w 7864459"/>
              <a:gd name="connsiteY32" fmla="*/ 5336094 h 6858000"/>
              <a:gd name="connsiteX33" fmla="*/ 604295 w 7864459"/>
              <a:gd name="connsiteY33" fmla="*/ 5322215 h 6858000"/>
              <a:gd name="connsiteX34" fmla="*/ 607160 w 7864459"/>
              <a:gd name="connsiteY34" fmla="*/ 5319945 h 6858000"/>
              <a:gd name="connsiteX35" fmla="*/ 613061 w 7864459"/>
              <a:gd name="connsiteY35" fmla="*/ 5308206 h 6858000"/>
              <a:gd name="connsiteX36" fmla="*/ 621687 w 7864459"/>
              <a:gd name="connsiteY36" fmla="*/ 5308204 h 6858000"/>
              <a:gd name="connsiteX37" fmla="*/ 628504 w 7864459"/>
              <a:gd name="connsiteY37" fmla="*/ 5244688 h 6858000"/>
              <a:gd name="connsiteX38" fmla="*/ 607443 w 7864459"/>
              <a:gd name="connsiteY38" fmla="*/ 5165945 h 6858000"/>
              <a:gd name="connsiteX39" fmla="*/ 611850 w 7864459"/>
              <a:gd name="connsiteY39" fmla="*/ 5124196 h 6858000"/>
              <a:gd name="connsiteX40" fmla="*/ 618322 w 7864459"/>
              <a:gd name="connsiteY40" fmla="*/ 5119497 h 6858000"/>
              <a:gd name="connsiteX41" fmla="*/ 601659 w 7864459"/>
              <a:gd name="connsiteY41" fmla="*/ 5056494 h 6858000"/>
              <a:gd name="connsiteX42" fmla="*/ 623563 w 7864459"/>
              <a:gd name="connsiteY42" fmla="*/ 4974868 h 6858000"/>
              <a:gd name="connsiteX43" fmla="*/ 647517 w 7864459"/>
              <a:gd name="connsiteY43" fmla="*/ 4914948 h 6858000"/>
              <a:gd name="connsiteX44" fmla="*/ 657741 w 7864459"/>
              <a:gd name="connsiteY44" fmla="*/ 4880631 h 6858000"/>
              <a:gd name="connsiteX45" fmla="*/ 677582 w 7864459"/>
              <a:gd name="connsiteY45" fmla="*/ 4790628 h 6858000"/>
              <a:gd name="connsiteX46" fmla="*/ 684238 w 7864459"/>
              <a:gd name="connsiteY46" fmla="*/ 4679718 h 6858000"/>
              <a:gd name="connsiteX47" fmla="*/ 709866 w 7864459"/>
              <a:gd name="connsiteY47" fmla="*/ 4557310 h 6858000"/>
              <a:gd name="connsiteX48" fmla="*/ 724846 w 7864459"/>
              <a:gd name="connsiteY48" fmla="*/ 4508412 h 6858000"/>
              <a:gd name="connsiteX49" fmla="*/ 729978 w 7864459"/>
              <a:gd name="connsiteY49" fmla="*/ 4391240 h 6858000"/>
              <a:gd name="connsiteX50" fmla="*/ 736618 w 7864459"/>
              <a:gd name="connsiteY50" fmla="*/ 4174996 h 6858000"/>
              <a:gd name="connsiteX51" fmla="*/ 748015 w 7864459"/>
              <a:gd name="connsiteY51" fmla="*/ 4078684 h 6858000"/>
              <a:gd name="connsiteX52" fmla="*/ 772390 w 7864459"/>
              <a:gd name="connsiteY52" fmla="*/ 3934323 h 6858000"/>
              <a:gd name="connsiteX53" fmla="*/ 762383 w 7864459"/>
              <a:gd name="connsiteY53" fmla="*/ 3921099 h 6858000"/>
              <a:gd name="connsiteX54" fmla="*/ 757785 w 7864459"/>
              <a:gd name="connsiteY54" fmla="*/ 3906233 h 6858000"/>
              <a:gd name="connsiteX55" fmla="*/ 759222 w 7864459"/>
              <a:gd name="connsiteY55" fmla="*/ 3904422 h 6858000"/>
              <a:gd name="connsiteX56" fmla="*/ 759822 w 7864459"/>
              <a:gd name="connsiteY56" fmla="*/ 3887163 h 6858000"/>
              <a:gd name="connsiteX57" fmla="*/ 755954 w 7864459"/>
              <a:gd name="connsiteY57" fmla="*/ 3883366 h 6858000"/>
              <a:gd name="connsiteX58" fmla="*/ 749636 w 7864459"/>
              <a:gd name="connsiteY58" fmla="*/ 3808615 h 6858000"/>
              <a:gd name="connsiteX59" fmla="*/ 774850 w 7864459"/>
              <a:gd name="connsiteY59" fmla="*/ 3801218 h 6858000"/>
              <a:gd name="connsiteX60" fmla="*/ 800941 w 7864459"/>
              <a:gd name="connsiteY60" fmla="*/ 3735794 h 6858000"/>
              <a:gd name="connsiteX61" fmla="*/ 798329 w 7864459"/>
              <a:gd name="connsiteY61" fmla="*/ 3699097 h 6858000"/>
              <a:gd name="connsiteX62" fmla="*/ 798623 w 7864459"/>
              <a:gd name="connsiteY62" fmla="*/ 3691697 h 6858000"/>
              <a:gd name="connsiteX63" fmla="*/ 798967 w 7864459"/>
              <a:gd name="connsiteY63" fmla="*/ 3691546 h 6858000"/>
              <a:gd name="connsiteX64" fmla="*/ 799953 w 7864459"/>
              <a:gd name="connsiteY64" fmla="*/ 3683730 h 6858000"/>
              <a:gd name="connsiteX65" fmla="*/ 799160 w 7864459"/>
              <a:gd name="connsiteY65" fmla="*/ 3678210 h 6858000"/>
              <a:gd name="connsiteX66" fmla="*/ 846137 w 7864459"/>
              <a:gd name="connsiteY66" fmla="*/ 3622140 h 6858000"/>
              <a:gd name="connsiteX67" fmla="*/ 887864 w 7864459"/>
              <a:gd name="connsiteY67" fmla="*/ 3534890 h 6858000"/>
              <a:gd name="connsiteX68" fmla="*/ 925330 w 7864459"/>
              <a:gd name="connsiteY68" fmla="*/ 3446748 h 6858000"/>
              <a:gd name="connsiteX69" fmla="*/ 937027 w 7864459"/>
              <a:gd name="connsiteY69" fmla="*/ 3413985 h 6858000"/>
              <a:gd name="connsiteX70" fmla="*/ 966113 w 7864459"/>
              <a:gd name="connsiteY70" fmla="*/ 3359338 h 6858000"/>
              <a:gd name="connsiteX71" fmla="*/ 984538 w 7864459"/>
              <a:gd name="connsiteY71" fmla="*/ 3336636 h 6858000"/>
              <a:gd name="connsiteX72" fmla="*/ 984468 w 7864459"/>
              <a:gd name="connsiteY72" fmla="*/ 3335242 h 6858000"/>
              <a:gd name="connsiteX73" fmla="*/ 988955 w 7864459"/>
              <a:gd name="connsiteY73" fmla="*/ 3334506 h 6858000"/>
              <a:gd name="connsiteX74" fmla="*/ 992485 w 7864459"/>
              <a:gd name="connsiteY74" fmla="*/ 3330362 h 6858000"/>
              <a:gd name="connsiteX75" fmla="*/ 996515 w 7864459"/>
              <a:gd name="connsiteY75" fmla="*/ 3316492 h 6858000"/>
              <a:gd name="connsiteX76" fmla="*/ 997106 w 7864459"/>
              <a:gd name="connsiteY76" fmla="*/ 3310855 h 6858000"/>
              <a:gd name="connsiteX77" fmla="*/ 999940 w 7864459"/>
              <a:gd name="connsiteY77" fmla="*/ 3303502 h 6858000"/>
              <a:gd name="connsiteX78" fmla="*/ 1000304 w 7864459"/>
              <a:gd name="connsiteY78" fmla="*/ 3303456 h 6858000"/>
              <a:gd name="connsiteX79" fmla="*/ 1002381 w 7864459"/>
              <a:gd name="connsiteY79" fmla="*/ 3296306 h 6858000"/>
              <a:gd name="connsiteX80" fmla="*/ 1008831 w 7864459"/>
              <a:gd name="connsiteY80" fmla="*/ 3259631 h 6858000"/>
              <a:gd name="connsiteX81" fmla="*/ 1053873 w 7864459"/>
              <a:gd name="connsiteY81" fmla="*/ 3227829 h 6858000"/>
              <a:gd name="connsiteX82" fmla="*/ 1065766 w 7864459"/>
              <a:gd name="connsiteY82" fmla="*/ 3211605 h 6858000"/>
              <a:gd name="connsiteX83" fmla="*/ 1073688 w 7864459"/>
              <a:gd name="connsiteY83" fmla="*/ 3203657 h 6858000"/>
              <a:gd name="connsiteX84" fmla="*/ 1075196 w 7864459"/>
              <a:gd name="connsiteY84" fmla="*/ 3203625 h 6858000"/>
              <a:gd name="connsiteX85" fmla="*/ 1084398 w 7864459"/>
              <a:gd name="connsiteY85" fmla="*/ 3164801 h 6858000"/>
              <a:gd name="connsiteX86" fmla="*/ 1085303 w 7864459"/>
              <a:gd name="connsiteY86" fmla="*/ 3140459 h 6858000"/>
              <a:gd name="connsiteX87" fmla="*/ 1087385 w 7864459"/>
              <a:gd name="connsiteY87" fmla="*/ 3128619 h 6858000"/>
              <a:gd name="connsiteX88" fmla="*/ 1084641 w 7864459"/>
              <a:gd name="connsiteY88" fmla="*/ 3123757 h 6858000"/>
              <a:gd name="connsiteX89" fmla="*/ 1089406 w 7864459"/>
              <a:gd name="connsiteY89" fmla="*/ 3107053 h 6858000"/>
              <a:gd name="connsiteX90" fmla="*/ 1091209 w 7864459"/>
              <a:gd name="connsiteY90" fmla="*/ 3105708 h 6858000"/>
              <a:gd name="connsiteX91" fmla="*/ 1090464 w 7864459"/>
              <a:gd name="connsiteY91" fmla="*/ 3089798 h 6858000"/>
              <a:gd name="connsiteX92" fmla="*/ 1084189 w 7864459"/>
              <a:gd name="connsiteY92" fmla="*/ 3073892 h 6858000"/>
              <a:gd name="connsiteX93" fmla="*/ 1142413 w 7864459"/>
              <a:gd name="connsiteY93" fmla="*/ 2939902 h 6858000"/>
              <a:gd name="connsiteX94" fmla="*/ 1143520 w 7864459"/>
              <a:gd name="connsiteY94" fmla="*/ 2801843 h 6858000"/>
              <a:gd name="connsiteX95" fmla="*/ 1176387 w 7864459"/>
              <a:gd name="connsiteY95" fmla="*/ 2729696 h 6858000"/>
              <a:gd name="connsiteX96" fmla="*/ 1220539 w 7864459"/>
              <a:gd name="connsiteY96" fmla="*/ 2682866 h 6858000"/>
              <a:gd name="connsiteX97" fmla="*/ 1268893 w 7864459"/>
              <a:gd name="connsiteY97" fmla="*/ 2526390 h 6858000"/>
              <a:gd name="connsiteX98" fmla="*/ 1294994 w 7864459"/>
              <a:gd name="connsiteY98" fmla="*/ 2483002 h 6858000"/>
              <a:gd name="connsiteX99" fmla="*/ 1294539 w 7864459"/>
              <a:gd name="connsiteY99" fmla="*/ 2434127 h 6858000"/>
              <a:gd name="connsiteX100" fmla="*/ 1309506 w 7864459"/>
              <a:gd name="connsiteY100" fmla="*/ 2420768 h 6858000"/>
              <a:gd name="connsiteX101" fmla="*/ 1312344 w 7864459"/>
              <a:gd name="connsiteY101" fmla="*/ 2418582 h 6858000"/>
              <a:gd name="connsiteX102" fmla="*/ 1318108 w 7864459"/>
              <a:gd name="connsiteY102" fmla="*/ 2407279 h 6858000"/>
              <a:gd name="connsiteX103" fmla="*/ 1326725 w 7864459"/>
              <a:gd name="connsiteY103" fmla="*/ 2407282 h 6858000"/>
              <a:gd name="connsiteX104" fmla="*/ 1340410 w 7864459"/>
              <a:gd name="connsiteY104" fmla="*/ 2392557 h 6858000"/>
              <a:gd name="connsiteX105" fmla="*/ 1349066 w 7864459"/>
              <a:gd name="connsiteY105" fmla="*/ 2370864 h 6858000"/>
              <a:gd name="connsiteX106" fmla="*/ 1406750 w 7864459"/>
              <a:gd name="connsiteY106" fmla="*/ 2202566 h 6858000"/>
              <a:gd name="connsiteX107" fmla="*/ 1423059 w 7864459"/>
              <a:gd name="connsiteY107" fmla="*/ 2182184 h 6858000"/>
              <a:gd name="connsiteX108" fmla="*/ 1441099 w 7864459"/>
              <a:gd name="connsiteY108" fmla="*/ 2151646 h 6858000"/>
              <a:gd name="connsiteX109" fmla="*/ 1484754 w 7864459"/>
              <a:gd name="connsiteY109" fmla="*/ 2025678 h 6858000"/>
              <a:gd name="connsiteX110" fmla="*/ 1493403 w 7864459"/>
              <a:gd name="connsiteY110" fmla="*/ 1908118 h 6858000"/>
              <a:gd name="connsiteX111" fmla="*/ 1502844 w 7864459"/>
              <a:gd name="connsiteY111" fmla="*/ 1721725 h 6858000"/>
              <a:gd name="connsiteX112" fmla="*/ 1503255 w 7864459"/>
              <a:gd name="connsiteY112" fmla="*/ 1690229 h 6858000"/>
              <a:gd name="connsiteX113" fmla="*/ 1513215 w 7864459"/>
              <a:gd name="connsiteY113" fmla="*/ 1664519 h 6858000"/>
              <a:gd name="connsiteX114" fmla="*/ 1523900 w 7864459"/>
              <a:gd name="connsiteY114" fmla="*/ 1659741 h 6858000"/>
              <a:gd name="connsiteX115" fmla="*/ 1525669 w 7864459"/>
              <a:gd name="connsiteY115" fmla="*/ 1642638 h 6858000"/>
              <a:gd name="connsiteX116" fmla="*/ 1528146 w 7864459"/>
              <a:gd name="connsiteY116" fmla="*/ 1638374 h 6858000"/>
              <a:gd name="connsiteX117" fmla="*/ 1516520 w 7864459"/>
              <a:gd name="connsiteY117" fmla="*/ 1553747 h 6858000"/>
              <a:gd name="connsiteX118" fmla="*/ 1528232 w 7864459"/>
              <a:gd name="connsiteY118" fmla="*/ 1485881 h 6858000"/>
              <a:gd name="connsiteX119" fmla="*/ 1508633 w 7864459"/>
              <a:gd name="connsiteY119" fmla="*/ 1219904 h 6858000"/>
              <a:gd name="connsiteX120" fmla="*/ 1495561 w 7864459"/>
              <a:gd name="connsiteY120" fmla="*/ 1079200 h 6858000"/>
              <a:gd name="connsiteX121" fmla="*/ 1488237 w 7864459"/>
              <a:gd name="connsiteY121" fmla="*/ 906926 h 6858000"/>
              <a:gd name="connsiteX122" fmla="*/ 1481307 w 7864459"/>
              <a:gd name="connsiteY122" fmla="*/ 693671 h 6858000"/>
              <a:gd name="connsiteX123" fmla="*/ 1472811 w 7864459"/>
              <a:gd name="connsiteY123" fmla="*/ 674509 h 6858000"/>
              <a:gd name="connsiteX124" fmla="*/ 1474408 w 7864459"/>
              <a:gd name="connsiteY124" fmla="*/ 671854 h 6858000"/>
              <a:gd name="connsiteX125" fmla="*/ 1472365 w 7864459"/>
              <a:gd name="connsiteY125" fmla="*/ 648655 h 6858000"/>
              <a:gd name="connsiteX126" fmla="*/ 1466647 w 7864459"/>
              <a:gd name="connsiteY126" fmla="*/ 644194 h 6858000"/>
              <a:gd name="connsiteX127" fmla="*/ 1463593 w 7864459"/>
              <a:gd name="connsiteY127" fmla="*/ 628473 h 6858000"/>
              <a:gd name="connsiteX128" fmla="*/ 1446058 w 7864459"/>
              <a:gd name="connsiteY128" fmla="*/ 545150 h 6858000"/>
              <a:gd name="connsiteX129" fmla="*/ 1447912 w 7864459"/>
              <a:gd name="connsiteY129" fmla="*/ 544275 h 6858000"/>
              <a:gd name="connsiteX130" fmla="*/ 1471121 w 7864459"/>
              <a:gd name="connsiteY130" fmla="*/ 466430 h 6858000"/>
              <a:gd name="connsiteX131" fmla="*/ 1492233 w 7864459"/>
              <a:gd name="connsiteY131" fmla="*/ 390714 h 6858000"/>
              <a:gd name="connsiteX132" fmla="*/ 1491406 w 7864459"/>
              <a:gd name="connsiteY132" fmla="*/ 380764 h 6858000"/>
              <a:gd name="connsiteX133" fmla="*/ 1425326 w 7864459"/>
              <a:gd name="connsiteY133" fmla="*/ 399555 h 6858000"/>
              <a:gd name="connsiteX134" fmla="*/ 1425341 w 7864459"/>
              <a:gd name="connsiteY134" fmla="*/ 382586 h 6858000"/>
              <a:gd name="connsiteX135" fmla="*/ 1413890 w 7864459"/>
              <a:gd name="connsiteY135" fmla="*/ 305471 h 6858000"/>
              <a:gd name="connsiteX136" fmla="*/ 1456295 w 7864459"/>
              <a:gd name="connsiteY136" fmla="*/ 211274 h 6858000"/>
              <a:gd name="connsiteX137" fmla="*/ 1464308 w 7864459"/>
              <a:gd name="connsiteY137" fmla="*/ 135477 h 6858000"/>
              <a:gd name="connsiteX138" fmla="*/ 1505907 w 7864459"/>
              <a:gd name="connsiteY138" fmla="*/ 35011 h 6858000"/>
              <a:gd name="connsiteX139" fmla="*/ 1508776 w 7864459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06039 w 7885837"/>
              <a:gd name="connsiteY12" fmla="*/ 6501316 h 6858000"/>
              <a:gd name="connsiteX13" fmla="*/ 123355 w 7885837"/>
              <a:gd name="connsiteY13" fmla="*/ 6405029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06039 w 7885837"/>
              <a:gd name="connsiteY12" fmla="*/ 6501316 h 6858000"/>
              <a:gd name="connsiteX13" fmla="*/ 101978 w 7885837"/>
              <a:gd name="connsiteY13" fmla="*/ 6443129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06039 w 7885837"/>
              <a:gd name="connsiteY12" fmla="*/ 6501316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72322 w 7885837"/>
              <a:gd name="connsiteY11" fmla="*/ 6578410 h 6858000"/>
              <a:gd name="connsiteX12" fmla="*/ 185353 w 7885837"/>
              <a:gd name="connsiteY12" fmla="*/ 6538422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84745 w 7885837"/>
              <a:gd name="connsiteY10" fmla="*/ 6630629 h 6858000"/>
              <a:gd name="connsiteX11" fmla="*/ 191295 w 7885837"/>
              <a:gd name="connsiteY11" fmla="*/ 6615516 h 6858000"/>
              <a:gd name="connsiteX12" fmla="*/ 185353 w 7885837"/>
              <a:gd name="connsiteY12" fmla="*/ 6538422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530154 w 7885837"/>
              <a:gd name="connsiteY0" fmla="*/ 0 h 6858000"/>
              <a:gd name="connsiteX1" fmla="*/ 7885837 w 7885837"/>
              <a:gd name="connsiteY1" fmla="*/ 0 h 6858000"/>
              <a:gd name="connsiteX2" fmla="*/ 7885837 w 7885837"/>
              <a:gd name="connsiteY2" fmla="*/ 6858000 h 6858000"/>
              <a:gd name="connsiteX3" fmla="*/ 32717 w 7885837"/>
              <a:gd name="connsiteY3" fmla="*/ 6858000 h 6858000"/>
              <a:gd name="connsiteX4" fmla="*/ 37946 w 7885837"/>
              <a:gd name="connsiteY4" fmla="*/ 6806542 h 6858000"/>
              <a:gd name="connsiteX5" fmla="*/ 43661 w 7885837"/>
              <a:gd name="connsiteY5" fmla="*/ 6810337 h 6858000"/>
              <a:gd name="connsiteX6" fmla="*/ 50518 w 7885837"/>
              <a:gd name="connsiteY6" fmla="*/ 6811393 h 6858000"/>
              <a:gd name="connsiteX7" fmla="*/ 0 w 7885837"/>
              <a:gd name="connsiteY7" fmla="*/ 6801423 h 6858000"/>
              <a:gd name="connsiteX8" fmla="*/ 57234 w 7885837"/>
              <a:gd name="connsiteY8" fmla="*/ 6763669 h 6858000"/>
              <a:gd name="connsiteX9" fmla="*/ 57237 w 7885837"/>
              <a:gd name="connsiteY9" fmla="*/ 6695947 h 6858000"/>
              <a:gd name="connsiteX10" fmla="*/ 108539 w 7885837"/>
              <a:gd name="connsiteY10" fmla="*/ 6635929 h 6858000"/>
              <a:gd name="connsiteX11" fmla="*/ 191295 w 7885837"/>
              <a:gd name="connsiteY11" fmla="*/ 6615516 h 6858000"/>
              <a:gd name="connsiteX12" fmla="*/ 185353 w 7885837"/>
              <a:gd name="connsiteY12" fmla="*/ 6538422 h 6858000"/>
              <a:gd name="connsiteX13" fmla="*/ 220949 w 7885837"/>
              <a:gd name="connsiteY13" fmla="*/ 6464333 h 6858000"/>
              <a:gd name="connsiteX14" fmla="*/ 241322 w 7885837"/>
              <a:gd name="connsiteY14" fmla="*/ 6353596 h 6858000"/>
              <a:gd name="connsiteX15" fmla="*/ 251481 w 7885837"/>
              <a:gd name="connsiteY15" fmla="*/ 6282376 h 6858000"/>
              <a:gd name="connsiteX16" fmla="*/ 297451 w 7885837"/>
              <a:gd name="connsiteY16" fmla="*/ 6245603 h 6858000"/>
              <a:gd name="connsiteX17" fmla="*/ 308101 w 7885837"/>
              <a:gd name="connsiteY17" fmla="*/ 6231382 h 6858000"/>
              <a:gd name="connsiteX18" fmla="*/ 344550 w 7885837"/>
              <a:gd name="connsiteY18" fmla="*/ 6150483 h 6858000"/>
              <a:gd name="connsiteX19" fmla="*/ 380552 w 7885837"/>
              <a:gd name="connsiteY19" fmla="*/ 6135150 h 6858000"/>
              <a:gd name="connsiteX20" fmla="*/ 382061 w 7885837"/>
              <a:gd name="connsiteY20" fmla="*/ 6135117 h 6858000"/>
              <a:gd name="connsiteX21" fmla="*/ 367695 w 7885837"/>
              <a:gd name="connsiteY21" fmla="*/ 6094992 h 6858000"/>
              <a:gd name="connsiteX22" fmla="*/ 391723 w 7885837"/>
              <a:gd name="connsiteY22" fmla="*/ 6094804 h 6858000"/>
              <a:gd name="connsiteX23" fmla="*/ 392907 w 7885837"/>
              <a:gd name="connsiteY23" fmla="*/ 6069532 h 6858000"/>
              <a:gd name="connsiteX24" fmla="*/ 395131 w 7885837"/>
              <a:gd name="connsiteY24" fmla="*/ 6057240 h 6858000"/>
              <a:gd name="connsiteX25" fmla="*/ 392440 w 7885837"/>
              <a:gd name="connsiteY25" fmla="*/ 6052194 h 6858000"/>
              <a:gd name="connsiteX26" fmla="*/ 397404 w 7885837"/>
              <a:gd name="connsiteY26" fmla="*/ 6034848 h 6858000"/>
              <a:gd name="connsiteX27" fmla="*/ 398664 w 7885837"/>
              <a:gd name="connsiteY27" fmla="*/ 6016934 h 6858000"/>
              <a:gd name="connsiteX28" fmla="*/ 424134 w 7885837"/>
              <a:gd name="connsiteY28" fmla="*/ 5941839 h 6858000"/>
              <a:gd name="connsiteX29" fmla="*/ 447288 w 7885837"/>
              <a:gd name="connsiteY29" fmla="*/ 5769612 h 6858000"/>
              <a:gd name="connsiteX30" fmla="*/ 549574 w 7885837"/>
              <a:gd name="connsiteY30" fmla="*/ 5483024 h 6858000"/>
              <a:gd name="connsiteX31" fmla="*/ 610426 w 7885837"/>
              <a:gd name="connsiteY31" fmla="*/ 5386836 h 6858000"/>
              <a:gd name="connsiteX32" fmla="*/ 610536 w 7885837"/>
              <a:gd name="connsiteY32" fmla="*/ 5336094 h 6858000"/>
              <a:gd name="connsiteX33" fmla="*/ 625673 w 7885837"/>
              <a:gd name="connsiteY33" fmla="*/ 5322215 h 6858000"/>
              <a:gd name="connsiteX34" fmla="*/ 628538 w 7885837"/>
              <a:gd name="connsiteY34" fmla="*/ 5319945 h 6858000"/>
              <a:gd name="connsiteX35" fmla="*/ 634439 w 7885837"/>
              <a:gd name="connsiteY35" fmla="*/ 5308206 h 6858000"/>
              <a:gd name="connsiteX36" fmla="*/ 643065 w 7885837"/>
              <a:gd name="connsiteY36" fmla="*/ 5308204 h 6858000"/>
              <a:gd name="connsiteX37" fmla="*/ 649882 w 7885837"/>
              <a:gd name="connsiteY37" fmla="*/ 5244688 h 6858000"/>
              <a:gd name="connsiteX38" fmla="*/ 628821 w 7885837"/>
              <a:gd name="connsiteY38" fmla="*/ 5165945 h 6858000"/>
              <a:gd name="connsiteX39" fmla="*/ 633228 w 7885837"/>
              <a:gd name="connsiteY39" fmla="*/ 5124196 h 6858000"/>
              <a:gd name="connsiteX40" fmla="*/ 639700 w 7885837"/>
              <a:gd name="connsiteY40" fmla="*/ 5119497 h 6858000"/>
              <a:gd name="connsiteX41" fmla="*/ 623037 w 7885837"/>
              <a:gd name="connsiteY41" fmla="*/ 5056494 h 6858000"/>
              <a:gd name="connsiteX42" fmla="*/ 644941 w 7885837"/>
              <a:gd name="connsiteY42" fmla="*/ 4974868 h 6858000"/>
              <a:gd name="connsiteX43" fmla="*/ 668895 w 7885837"/>
              <a:gd name="connsiteY43" fmla="*/ 4914948 h 6858000"/>
              <a:gd name="connsiteX44" fmla="*/ 679119 w 7885837"/>
              <a:gd name="connsiteY44" fmla="*/ 4880631 h 6858000"/>
              <a:gd name="connsiteX45" fmla="*/ 698960 w 7885837"/>
              <a:gd name="connsiteY45" fmla="*/ 4790628 h 6858000"/>
              <a:gd name="connsiteX46" fmla="*/ 705616 w 7885837"/>
              <a:gd name="connsiteY46" fmla="*/ 4679718 h 6858000"/>
              <a:gd name="connsiteX47" fmla="*/ 731244 w 7885837"/>
              <a:gd name="connsiteY47" fmla="*/ 4557310 h 6858000"/>
              <a:gd name="connsiteX48" fmla="*/ 746224 w 7885837"/>
              <a:gd name="connsiteY48" fmla="*/ 4508412 h 6858000"/>
              <a:gd name="connsiteX49" fmla="*/ 751356 w 7885837"/>
              <a:gd name="connsiteY49" fmla="*/ 4391240 h 6858000"/>
              <a:gd name="connsiteX50" fmla="*/ 757996 w 7885837"/>
              <a:gd name="connsiteY50" fmla="*/ 4174996 h 6858000"/>
              <a:gd name="connsiteX51" fmla="*/ 769393 w 7885837"/>
              <a:gd name="connsiteY51" fmla="*/ 4078684 h 6858000"/>
              <a:gd name="connsiteX52" fmla="*/ 793768 w 7885837"/>
              <a:gd name="connsiteY52" fmla="*/ 3934323 h 6858000"/>
              <a:gd name="connsiteX53" fmla="*/ 783761 w 7885837"/>
              <a:gd name="connsiteY53" fmla="*/ 3921099 h 6858000"/>
              <a:gd name="connsiteX54" fmla="*/ 779163 w 7885837"/>
              <a:gd name="connsiteY54" fmla="*/ 3906233 h 6858000"/>
              <a:gd name="connsiteX55" fmla="*/ 780600 w 7885837"/>
              <a:gd name="connsiteY55" fmla="*/ 3904422 h 6858000"/>
              <a:gd name="connsiteX56" fmla="*/ 781200 w 7885837"/>
              <a:gd name="connsiteY56" fmla="*/ 3887163 h 6858000"/>
              <a:gd name="connsiteX57" fmla="*/ 777332 w 7885837"/>
              <a:gd name="connsiteY57" fmla="*/ 3883366 h 6858000"/>
              <a:gd name="connsiteX58" fmla="*/ 771014 w 7885837"/>
              <a:gd name="connsiteY58" fmla="*/ 3808615 h 6858000"/>
              <a:gd name="connsiteX59" fmla="*/ 796228 w 7885837"/>
              <a:gd name="connsiteY59" fmla="*/ 3801218 h 6858000"/>
              <a:gd name="connsiteX60" fmla="*/ 822319 w 7885837"/>
              <a:gd name="connsiteY60" fmla="*/ 3735794 h 6858000"/>
              <a:gd name="connsiteX61" fmla="*/ 819707 w 7885837"/>
              <a:gd name="connsiteY61" fmla="*/ 3699097 h 6858000"/>
              <a:gd name="connsiteX62" fmla="*/ 820001 w 7885837"/>
              <a:gd name="connsiteY62" fmla="*/ 3691697 h 6858000"/>
              <a:gd name="connsiteX63" fmla="*/ 820345 w 7885837"/>
              <a:gd name="connsiteY63" fmla="*/ 3691546 h 6858000"/>
              <a:gd name="connsiteX64" fmla="*/ 821331 w 7885837"/>
              <a:gd name="connsiteY64" fmla="*/ 3683730 h 6858000"/>
              <a:gd name="connsiteX65" fmla="*/ 820538 w 7885837"/>
              <a:gd name="connsiteY65" fmla="*/ 3678210 h 6858000"/>
              <a:gd name="connsiteX66" fmla="*/ 867515 w 7885837"/>
              <a:gd name="connsiteY66" fmla="*/ 3622140 h 6858000"/>
              <a:gd name="connsiteX67" fmla="*/ 909242 w 7885837"/>
              <a:gd name="connsiteY67" fmla="*/ 3534890 h 6858000"/>
              <a:gd name="connsiteX68" fmla="*/ 946708 w 7885837"/>
              <a:gd name="connsiteY68" fmla="*/ 3446748 h 6858000"/>
              <a:gd name="connsiteX69" fmla="*/ 958405 w 7885837"/>
              <a:gd name="connsiteY69" fmla="*/ 3413985 h 6858000"/>
              <a:gd name="connsiteX70" fmla="*/ 987491 w 7885837"/>
              <a:gd name="connsiteY70" fmla="*/ 3359338 h 6858000"/>
              <a:gd name="connsiteX71" fmla="*/ 1005916 w 7885837"/>
              <a:gd name="connsiteY71" fmla="*/ 3336636 h 6858000"/>
              <a:gd name="connsiteX72" fmla="*/ 1005846 w 7885837"/>
              <a:gd name="connsiteY72" fmla="*/ 3335242 h 6858000"/>
              <a:gd name="connsiteX73" fmla="*/ 1010333 w 7885837"/>
              <a:gd name="connsiteY73" fmla="*/ 3334506 h 6858000"/>
              <a:gd name="connsiteX74" fmla="*/ 1013863 w 7885837"/>
              <a:gd name="connsiteY74" fmla="*/ 3330362 h 6858000"/>
              <a:gd name="connsiteX75" fmla="*/ 1017893 w 7885837"/>
              <a:gd name="connsiteY75" fmla="*/ 3316492 h 6858000"/>
              <a:gd name="connsiteX76" fmla="*/ 1018484 w 7885837"/>
              <a:gd name="connsiteY76" fmla="*/ 3310855 h 6858000"/>
              <a:gd name="connsiteX77" fmla="*/ 1021318 w 7885837"/>
              <a:gd name="connsiteY77" fmla="*/ 3303502 h 6858000"/>
              <a:gd name="connsiteX78" fmla="*/ 1021682 w 7885837"/>
              <a:gd name="connsiteY78" fmla="*/ 3303456 h 6858000"/>
              <a:gd name="connsiteX79" fmla="*/ 1023759 w 7885837"/>
              <a:gd name="connsiteY79" fmla="*/ 3296306 h 6858000"/>
              <a:gd name="connsiteX80" fmla="*/ 1030209 w 7885837"/>
              <a:gd name="connsiteY80" fmla="*/ 3259631 h 6858000"/>
              <a:gd name="connsiteX81" fmla="*/ 1075251 w 7885837"/>
              <a:gd name="connsiteY81" fmla="*/ 3227829 h 6858000"/>
              <a:gd name="connsiteX82" fmla="*/ 1087144 w 7885837"/>
              <a:gd name="connsiteY82" fmla="*/ 3211605 h 6858000"/>
              <a:gd name="connsiteX83" fmla="*/ 1095066 w 7885837"/>
              <a:gd name="connsiteY83" fmla="*/ 3203657 h 6858000"/>
              <a:gd name="connsiteX84" fmla="*/ 1096574 w 7885837"/>
              <a:gd name="connsiteY84" fmla="*/ 3203625 h 6858000"/>
              <a:gd name="connsiteX85" fmla="*/ 1105776 w 7885837"/>
              <a:gd name="connsiteY85" fmla="*/ 3164801 h 6858000"/>
              <a:gd name="connsiteX86" fmla="*/ 1106681 w 7885837"/>
              <a:gd name="connsiteY86" fmla="*/ 3140459 h 6858000"/>
              <a:gd name="connsiteX87" fmla="*/ 1108763 w 7885837"/>
              <a:gd name="connsiteY87" fmla="*/ 3128619 h 6858000"/>
              <a:gd name="connsiteX88" fmla="*/ 1106019 w 7885837"/>
              <a:gd name="connsiteY88" fmla="*/ 3123757 h 6858000"/>
              <a:gd name="connsiteX89" fmla="*/ 1110784 w 7885837"/>
              <a:gd name="connsiteY89" fmla="*/ 3107053 h 6858000"/>
              <a:gd name="connsiteX90" fmla="*/ 1112587 w 7885837"/>
              <a:gd name="connsiteY90" fmla="*/ 3105708 h 6858000"/>
              <a:gd name="connsiteX91" fmla="*/ 1111842 w 7885837"/>
              <a:gd name="connsiteY91" fmla="*/ 3089798 h 6858000"/>
              <a:gd name="connsiteX92" fmla="*/ 1105567 w 7885837"/>
              <a:gd name="connsiteY92" fmla="*/ 3073892 h 6858000"/>
              <a:gd name="connsiteX93" fmla="*/ 1163791 w 7885837"/>
              <a:gd name="connsiteY93" fmla="*/ 2939902 h 6858000"/>
              <a:gd name="connsiteX94" fmla="*/ 1164898 w 7885837"/>
              <a:gd name="connsiteY94" fmla="*/ 2801843 h 6858000"/>
              <a:gd name="connsiteX95" fmla="*/ 1197765 w 7885837"/>
              <a:gd name="connsiteY95" fmla="*/ 2729696 h 6858000"/>
              <a:gd name="connsiteX96" fmla="*/ 1241917 w 7885837"/>
              <a:gd name="connsiteY96" fmla="*/ 2682866 h 6858000"/>
              <a:gd name="connsiteX97" fmla="*/ 1290271 w 7885837"/>
              <a:gd name="connsiteY97" fmla="*/ 2526390 h 6858000"/>
              <a:gd name="connsiteX98" fmla="*/ 1316372 w 7885837"/>
              <a:gd name="connsiteY98" fmla="*/ 2483002 h 6858000"/>
              <a:gd name="connsiteX99" fmla="*/ 1315917 w 7885837"/>
              <a:gd name="connsiteY99" fmla="*/ 2434127 h 6858000"/>
              <a:gd name="connsiteX100" fmla="*/ 1330884 w 7885837"/>
              <a:gd name="connsiteY100" fmla="*/ 2420768 h 6858000"/>
              <a:gd name="connsiteX101" fmla="*/ 1333722 w 7885837"/>
              <a:gd name="connsiteY101" fmla="*/ 2418582 h 6858000"/>
              <a:gd name="connsiteX102" fmla="*/ 1339486 w 7885837"/>
              <a:gd name="connsiteY102" fmla="*/ 2407279 h 6858000"/>
              <a:gd name="connsiteX103" fmla="*/ 1348103 w 7885837"/>
              <a:gd name="connsiteY103" fmla="*/ 2407282 h 6858000"/>
              <a:gd name="connsiteX104" fmla="*/ 1361788 w 7885837"/>
              <a:gd name="connsiteY104" fmla="*/ 2392557 h 6858000"/>
              <a:gd name="connsiteX105" fmla="*/ 1370444 w 7885837"/>
              <a:gd name="connsiteY105" fmla="*/ 2370864 h 6858000"/>
              <a:gd name="connsiteX106" fmla="*/ 1428128 w 7885837"/>
              <a:gd name="connsiteY106" fmla="*/ 2202566 h 6858000"/>
              <a:gd name="connsiteX107" fmla="*/ 1444437 w 7885837"/>
              <a:gd name="connsiteY107" fmla="*/ 2182184 h 6858000"/>
              <a:gd name="connsiteX108" fmla="*/ 1462477 w 7885837"/>
              <a:gd name="connsiteY108" fmla="*/ 2151646 h 6858000"/>
              <a:gd name="connsiteX109" fmla="*/ 1506132 w 7885837"/>
              <a:gd name="connsiteY109" fmla="*/ 2025678 h 6858000"/>
              <a:gd name="connsiteX110" fmla="*/ 1514781 w 7885837"/>
              <a:gd name="connsiteY110" fmla="*/ 1908118 h 6858000"/>
              <a:gd name="connsiteX111" fmla="*/ 1524222 w 7885837"/>
              <a:gd name="connsiteY111" fmla="*/ 1721725 h 6858000"/>
              <a:gd name="connsiteX112" fmla="*/ 1524633 w 7885837"/>
              <a:gd name="connsiteY112" fmla="*/ 1690229 h 6858000"/>
              <a:gd name="connsiteX113" fmla="*/ 1534593 w 7885837"/>
              <a:gd name="connsiteY113" fmla="*/ 1664519 h 6858000"/>
              <a:gd name="connsiteX114" fmla="*/ 1545278 w 7885837"/>
              <a:gd name="connsiteY114" fmla="*/ 1659741 h 6858000"/>
              <a:gd name="connsiteX115" fmla="*/ 1547047 w 7885837"/>
              <a:gd name="connsiteY115" fmla="*/ 1642638 h 6858000"/>
              <a:gd name="connsiteX116" fmla="*/ 1549524 w 7885837"/>
              <a:gd name="connsiteY116" fmla="*/ 1638374 h 6858000"/>
              <a:gd name="connsiteX117" fmla="*/ 1537898 w 7885837"/>
              <a:gd name="connsiteY117" fmla="*/ 1553747 h 6858000"/>
              <a:gd name="connsiteX118" fmla="*/ 1549610 w 7885837"/>
              <a:gd name="connsiteY118" fmla="*/ 1485881 h 6858000"/>
              <a:gd name="connsiteX119" fmla="*/ 1530011 w 7885837"/>
              <a:gd name="connsiteY119" fmla="*/ 1219904 h 6858000"/>
              <a:gd name="connsiteX120" fmla="*/ 1516939 w 7885837"/>
              <a:gd name="connsiteY120" fmla="*/ 1079200 h 6858000"/>
              <a:gd name="connsiteX121" fmla="*/ 1509615 w 7885837"/>
              <a:gd name="connsiteY121" fmla="*/ 906926 h 6858000"/>
              <a:gd name="connsiteX122" fmla="*/ 1502685 w 7885837"/>
              <a:gd name="connsiteY122" fmla="*/ 693671 h 6858000"/>
              <a:gd name="connsiteX123" fmla="*/ 1494189 w 7885837"/>
              <a:gd name="connsiteY123" fmla="*/ 674509 h 6858000"/>
              <a:gd name="connsiteX124" fmla="*/ 1495786 w 7885837"/>
              <a:gd name="connsiteY124" fmla="*/ 671854 h 6858000"/>
              <a:gd name="connsiteX125" fmla="*/ 1493743 w 7885837"/>
              <a:gd name="connsiteY125" fmla="*/ 648655 h 6858000"/>
              <a:gd name="connsiteX126" fmla="*/ 1488025 w 7885837"/>
              <a:gd name="connsiteY126" fmla="*/ 644194 h 6858000"/>
              <a:gd name="connsiteX127" fmla="*/ 1484971 w 7885837"/>
              <a:gd name="connsiteY127" fmla="*/ 628473 h 6858000"/>
              <a:gd name="connsiteX128" fmla="*/ 1467436 w 7885837"/>
              <a:gd name="connsiteY128" fmla="*/ 545150 h 6858000"/>
              <a:gd name="connsiteX129" fmla="*/ 1469290 w 7885837"/>
              <a:gd name="connsiteY129" fmla="*/ 544275 h 6858000"/>
              <a:gd name="connsiteX130" fmla="*/ 1492499 w 7885837"/>
              <a:gd name="connsiteY130" fmla="*/ 466430 h 6858000"/>
              <a:gd name="connsiteX131" fmla="*/ 1513611 w 7885837"/>
              <a:gd name="connsiteY131" fmla="*/ 390714 h 6858000"/>
              <a:gd name="connsiteX132" fmla="*/ 1512784 w 7885837"/>
              <a:gd name="connsiteY132" fmla="*/ 380764 h 6858000"/>
              <a:gd name="connsiteX133" fmla="*/ 1446704 w 7885837"/>
              <a:gd name="connsiteY133" fmla="*/ 399555 h 6858000"/>
              <a:gd name="connsiteX134" fmla="*/ 1446719 w 7885837"/>
              <a:gd name="connsiteY134" fmla="*/ 382586 h 6858000"/>
              <a:gd name="connsiteX135" fmla="*/ 1435268 w 7885837"/>
              <a:gd name="connsiteY135" fmla="*/ 305471 h 6858000"/>
              <a:gd name="connsiteX136" fmla="*/ 1477673 w 7885837"/>
              <a:gd name="connsiteY136" fmla="*/ 211274 h 6858000"/>
              <a:gd name="connsiteX137" fmla="*/ 1485686 w 7885837"/>
              <a:gd name="connsiteY137" fmla="*/ 135477 h 6858000"/>
              <a:gd name="connsiteX138" fmla="*/ 1527285 w 7885837"/>
              <a:gd name="connsiteY138" fmla="*/ 35011 h 6858000"/>
              <a:gd name="connsiteX139" fmla="*/ 1530154 w 7885837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144704 w 7980023"/>
              <a:gd name="connsiteY6" fmla="*/ 6811393 h 6858000"/>
              <a:gd name="connsiteX7" fmla="*/ 94186 w 7980023"/>
              <a:gd name="connsiteY7" fmla="*/ 6801423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85481 w 7980023"/>
              <a:gd name="connsiteY11" fmla="*/ 6615516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14470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85481 w 7980023"/>
              <a:gd name="connsiteY11" fmla="*/ 6615516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85481 w 7980023"/>
              <a:gd name="connsiteY11" fmla="*/ 6615516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335508 w 7980023"/>
              <a:gd name="connsiteY14" fmla="*/ 6353596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406890 w 7980023"/>
              <a:gd name="connsiteY14" fmla="*/ 6358897 h 6858000"/>
              <a:gd name="connsiteX15" fmla="*/ 345667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15135 w 7980023"/>
              <a:gd name="connsiteY13" fmla="*/ 6464333 h 6858000"/>
              <a:gd name="connsiteX14" fmla="*/ 406890 w 7980023"/>
              <a:gd name="connsiteY14" fmla="*/ 6358897 h 6858000"/>
              <a:gd name="connsiteX15" fmla="*/ 512226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  <a:gd name="connsiteX0" fmla="*/ 1624340 w 7980023"/>
              <a:gd name="connsiteY0" fmla="*/ 0 h 6858000"/>
              <a:gd name="connsiteX1" fmla="*/ 7980023 w 7980023"/>
              <a:gd name="connsiteY1" fmla="*/ 0 h 6858000"/>
              <a:gd name="connsiteX2" fmla="*/ 7980023 w 7980023"/>
              <a:gd name="connsiteY2" fmla="*/ 6858000 h 6858000"/>
              <a:gd name="connsiteX3" fmla="*/ 0 w 7980023"/>
              <a:gd name="connsiteY3" fmla="*/ 6858000 h 6858000"/>
              <a:gd name="connsiteX4" fmla="*/ 132132 w 7980023"/>
              <a:gd name="connsiteY4" fmla="*/ 6806542 h 6858000"/>
              <a:gd name="connsiteX5" fmla="*/ 137847 w 7980023"/>
              <a:gd name="connsiteY5" fmla="*/ 6810337 h 6858000"/>
              <a:gd name="connsiteX6" fmla="*/ 89184 w 7980023"/>
              <a:gd name="connsiteY6" fmla="*/ 6811393 h 6858000"/>
              <a:gd name="connsiteX7" fmla="*/ 70391 w 7980023"/>
              <a:gd name="connsiteY7" fmla="*/ 6764316 h 6858000"/>
              <a:gd name="connsiteX8" fmla="*/ 151420 w 7980023"/>
              <a:gd name="connsiteY8" fmla="*/ 6763669 h 6858000"/>
              <a:gd name="connsiteX9" fmla="*/ 151423 w 7980023"/>
              <a:gd name="connsiteY9" fmla="*/ 6695947 h 6858000"/>
              <a:gd name="connsiteX10" fmla="*/ 202725 w 7980023"/>
              <a:gd name="connsiteY10" fmla="*/ 6635929 h 6858000"/>
              <a:gd name="connsiteX11" fmla="*/ 277549 w 7980023"/>
              <a:gd name="connsiteY11" fmla="*/ 6583710 h 6858000"/>
              <a:gd name="connsiteX12" fmla="*/ 279539 w 7980023"/>
              <a:gd name="connsiteY12" fmla="*/ 6538422 h 6858000"/>
              <a:gd name="connsiteX13" fmla="*/ 362723 w 7980023"/>
              <a:gd name="connsiteY13" fmla="*/ 6453731 h 6858000"/>
              <a:gd name="connsiteX14" fmla="*/ 406890 w 7980023"/>
              <a:gd name="connsiteY14" fmla="*/ 6358897 h 6858000"/>
              <a:gd name="connsiteX15" fmla="*/ 512226 w 7980023"/>
              <a:gd name="connsiteY15" fmla="*/ 6282376 h 6858000"/>
              <a:gd name="connsiteX16" fmla="*/ 391637 w 7980023"/>
              <a:gd name="connsiteY16" fmla="*/ 6245603 h 6858000"/>
              <a:gd name="connsiteX17" fmla="*/ 402287 w 7980023"/>
              <a:gd name="connsiteY17" fmla="*/ 6231382 h 6858000"/>
              <a:gd name="connsiteX18" fmla="*/ 438736 w 7980023"/>
              <a:gd name="connsiteY18" fmla="*/ 6150483 h 6858000"/>
              <a:gd name="connsiteX19" fmla="*/ 474738 w 7980023"/>
              <a:gd name="connsiteY19" fmla="*/ 6135150 h 6858000"/>
              <a:gd name="connsiteX20" fmla="*/ 476247 w 7980023"/>
              <a:gd name="connsiteY20" fmla="*/ 6135117 h 6858000"/>
              <a:gd name="connsiteX21" fmla="*/ 461881 w 7980023"/>
              <a:gd name="connsiteY21" fmla="*/ 6094992 h 6858000"/>
              <a:gd name="connsiteX22" fmla="*/ 485909 w 7980023"/>
              <a:gd name="connsiteY22" fmla="*/ 6094804 h 6858000"/>
              <a:gd name="connsiteX23" fmla="*/ 487093 w 7980023"/>
              <a:gd name="connsiteY23" fmla="*/ 6069532 h 6858000"/>
              <a:gd name="connsiteX24" fmla="*/ 489317 w 7980023"/>
              <a:gd name="connsiteY24" fmla="*/ 6057240 h 6858000"/>
              <a:gd name="connsiteX25" fmla="*/ 486626 w 7980023"/>
              <a:gd name="connsiteY25" fmla="*/ 6052194 h 6858000"/>
              <a:gd name="connsiteX26" fmla="*/ 491590 w 7980023"/>
              <a:gd name="connsiteY26" fmla="*/ 6034848 h 6858000"/>
              <a:gd name="connsiteX27" fmla="*/ 492850 w 7980023"/>
              <a:gd name="connsiteY27" fmla="*/ 6016934 h 6858000"/>
              <a:gd name="connsiteX28" fmla="*/ 518320 w 7980023"/>
              <a:gd name="connsiteY28" fmla="*/ 5941839 h 6858000"/>
              <a:gd name="connsiteX29" fmla="*/ 541474 w 7980023"/>
              <a:gd name="connsiteY29" fmla="*/ 5769612 h 6858000"/>
              <a:gd name="connsiteX30" fmla="*/ 643760 w 7980023"/>
              <a:gd name="connsiteY30" fmla="*/ 5483024 h 6858000"/>
              <a:gd name="connsiteX31" fmla="*/ 704612 w 7980023"/>
              <a:gd name="connsiteY31" fmla="*/ 5386836 h 6858000"/>
              <a:gd name="connsiteX32" fmla="*/ 704722 w 7980023"/>
              <a:gd name="connsiteY32" fmla="*/ 5336094 h 6858000"/>
              <a:gd name="connsiteX33" fmla="*/ 719859 w 7980023"/>
              <a:gd name="connsiteY33" fmla="*/ 5322215 h 6858000"/>
              <a:gd name="connsiteX34" fmla="*/ 722724 w 7980023"/>
              <a:gd name="connsiteY34" fmla="*/ 5319945 h 6858000"/>
              <a:gd name="connsiteX35" fmla="*/ 728625 w 7980023"/>
              <a:gd name="connsiteY35" fmla="*/ 5308206 h 6858000"/>
              <a:gd name="connsiteX36" fmla="*/ 737251 w 7980023"/>
              <a:gd name="connsiteY36" fmla="*/ 5308204 h 6858000"/>
              <a:gd name="connsiteX37" fmla="*/ 744068 w 7980023"/>
              <a:gd name="connsiteY37" fmla="*/ 5244688 h 6858000"/>
              <a:gd name="connsiteX38" fmla="*/ 723007 w 7980023"/>
              <a:gd name="connsiteY38" fmla="*/ 5165945 h 6858000"/>
              <a:gd name="connsiteX39" fmla="*/ 727414 w 7980023"/>
              <a:gd name="connsiteY39" fmla="*/ 5124196 h 6858000"/>
              <a:gd name="connsiteX40" fmla="*/ 733886 w 7980023"/>
              <a:gd name="connsiteY40" fmla="*/ 5119497 h 6858000"/>
              <a:gd name="connsiteX41" fmla="*/ 717223 w 7980023"/>
              <a:gd name="connsiteY41" fmla="*/ 5056494 h 6858000"/>
              <a:gd name="connsiteX42" fmla="*/ 739127 w 7980023"/>
              <a:gd name="connsiteY42" fmla="*/ 4974868 h 6858000"/>
              <a:gd name="connsiteX43" fmla="*/ 763081 w 7980023"/>
              <a:gd name="connsiteY43" fmla="*/ 4914948 h 6858000"/>
              <a:gd name="connsiteX44" fmla="*/ 773305 w 7980023"/>
              <a:gd name="connsiteY44" fmla="*/ 4880631 h 6858000"/>
              <a:gd name="connsiteX45" fmla="*/ 793146 w 7980023"/>
              <a:gd name="connsiteY45" fmla="*/ 4790628 h 6858000"/>
              <a:gd name="connsiteX46" fmla="*/ 799802 w 7980023"/>
              <a:gd name="connsiteY46" fmla="*/ 4679718 h 6858000"/>
              <a:gd name="connsiteX47" fmla="*/ 825430 w 7980023"/>
              <a:gd name="connsiteY47" fmla="*/ 4557310 h 6858000"/>
              <a:gd name="connsiteX48" fmla="*/ 840410 w 7980023"/>
              <a:gd name="connsiteY48" fmla="*/ 4508412 h 6858000"/>
              <a:gd name="connsiteX49" fmla="*/ 845542 w 7980023"/>
              <a:gd name="connsiteY49" fmla="*/ 4391240 h 6858000"/>
              <a:gd name="connsiteX50" fmla="*/ 852182 w 7980023"/>
              <a:gd name="connsiteY50" fmla="*/ 4174996 h 6858000"/>
              <a:gd name="connsiteX51" fmla="*/ 863579 w 7980023"/>
              <a:gd name="connsiteY51" fmla="*/ 4078684 h 6858000"/>
              <a:gd name="connsiteX52" fmla="*/ 887954 w 7980023"/>
              <a:gd name="connsiteY52" fmla="*/ 3934323 h 6858000"/>
              <a:gd name="connsiteX53" fmla="*/ 877947 w 7980023"/>
              <a:gd name="connsiteY53" fmla="*/ 3921099 h 6858000"/>
              <a:gd name="connsiteX54" fmla="*/ 873349 w 7980023"/>
              <a:gd name="connsiteY54" fmla="*/ 3906233 h 6858000"/>
              <a:gd name="connsiteX55" fmla="*/ 874786 w 7980023"/>
              <a:gd name="connsiteY55" fmla="*/ 3904422 h 6858000"/>
              <a:gd name="connsiteX56" fmla="*/ 875386 w 7980023"/>
              <a:gd name="connsiteY56" fmla="*/ 3887163 h 6858000"/>
              <a:gd name="connsiteX57" fmla="*/ 871518 w 7980023"/>
              <a:gd name="connsiteY57" fmla="*/ 3883366 h 6858000"/>
              <a:gd name="connsiteX58" fmla="*/ 865200 w 7980023"/>
              <a:gd name="connsiteY58" fmla="*/ 3808615 h 6858000"/>
              <a:gd name="connsiteX59" fmla="*/ 890414 w 7980023"/>
              <a:gd name="connsiteY59" fmla="*/ 3801218 h 6858000"/>
              <a:gd name="connsiteX60" fmla="*/ 916505 w 7980023"/>
              <a:gd name="connsiteY60" fmla="*/ 3735794 h 6858000"/>
              <a:gd name="connsiteX61" fmla="*/ 913893 w 7980023"/>
              <a:gd name="connsiteY61" fmla="*/ 3699097 h 6858000"/>
              <a:gd name="connsiteX62" fmla="*/ 914187 w 7980023"/>
              <a:gd name="connsiteY62" fmla="*/ 3691697 h 6858000"/>
              <a:gd name="connsiteX63" fmla="*/ 914531 w 7980023"/>
              <a:gd name="connsiteY63" fmla="*/ 3691546 h 6858000"/>
              <a:gd name="connsiteX64" fmla="*/ 915517 w 7980023"/>
              <a:gd name="connsiteY64" fmla="*/ 3683730 h 6858000"/>
              <a:gd name="connsiteX65" fmla="*/ 914724 w 7980023"/>
              <a:gd name="connsiteY65" fmla="*/ 3678210 h 6858000"/>
              <a:gd name="connsiteX66" fmla="*/ 961701 w 7980023"/>
              <a:gd name="connsiteY66" fmla="*/ 3622140 h 6858000"/>
              <a:gd name="connsiteX67" fmla="*/ 1003428 w 7980023"/>
              <a:gd name="connsiteY67" fmla="*/ 3534890 h 6858000"/>
              <a:gd name="connsiteX68" fmla="*/ 1040894 w 7980023"/>
              <a:gd name="connsiteY68" fmla="*/ 3446748 h 6858000"/>
              <a:gd name="connsiteX69" fmla="*/ 1052591 w 7980023"/>
              <a:gd name="connsiteY69" fmla="*/ 3413985 h 6858000"/>
              <a:gd name="connsiteX70" fmla="*/ 1081677 w 7980023"/>
              <a:gd name="connsiteY70" fmla="*/ 3359338 h 6858000"/>
              <a:gd name="connsiteX71" fmla="*/ 1100102 w 7980023"/>
              <a:gd name="connsiteY71" fmla="*/ 3336636 h 6858000"/>
              <a:gd name="connsiteX72" fmla="*/ 1100032 w 7980023"/>
              <a:gd name="connsiteY72" fmla="*/ 3335242 h 6858000"/>
              <a:gd name="connsiteX73" fmla="*/ 1104519 w 7980023"/>
              <a:gd name="connsiteY73" fmla="*/ 3334506 h 6858000"/>
              <a:gd name="connsiteX74" fmla="*/ 1108049 w 7980023"/>
              <a:gd name="connsiteY74" fmla="*/ 3330362 h 6858000"/>
              <a:gd name="connsiteX75" fmla="*/ 1112079 w 7980023"/>
              <a:gd name="connsiteY75" fmla="*/ 3316492 h 6858000"/>
              <a:gd name="connsiteX76" fmla="*/ 1112670 w 7980023"/>
              <a:gd name="connsiteY76" fmla="*/ 3310855 h 6858000"/>
              <a:gd name="connsiteX77" fmla="*/ 1115504 w 7980023"/>
              <a:gd name="connsiteY77" fmla="*/ 3303502 h 6858000"/>
              <a:gd name="connsiteX78" fmla="*/ 1115868 w 7980023"/>
              <a:gd name="connsiteY78" fmla="*/ 3303456 h 6858000"/>
              <a:gd name="connsiteX79" fmla="*/ 1117945 w 7980023"/>
              <a:gd name="connsiteY79" fmla="*/ 3296306 h 6858000"/>
              <a:gd name="connsiteX80" fmla="*/ 1124395 w 7980023"/>
              <a:gd name="connsiteY80" fmla="*/ 3259631 h 6858000"/>
              <a:gd name="connsiteX81" fmla="*/ 1169437 w 7980023"/>
              <a:gd name="connsiteY81" fmla="*/ 3227829 h 6858000"/>
              <a:gd name="connsiteX82" fmla="*/ 1181330 w 7980023"/>
              <a:gd name="connsiteY82" fmla="*/ 3211605 h 6858000"/>
              <a:gd name="connsiteX83" fmla="*/ 1189252 w 7980023"/>
              <a:gd name="connsiteY83" fmla="*/ 3203657 h 6858000"/>
              <a:gd name="connsiteX84" fmla="*/ 1190760 w 7980023"/>
              <a:gd name="connsiteY84" fmla="*/ 3203625 h 6858000"/>
              <a:gd name="connsiteX85" fmla="*/ 1199962 w 7980023"/>
              <a:gd name="connsiteY85" fmla="*/ 3164801 h 6858000"/>
              <a:gd name="connsiteX86" fmla="*/ 1200867 w 7980023"/>
              <a:gd name="connsiteY86" fmla="*/ 3140459 h 6858000"/>
              <a:gd name="connsiteX87" fmla="*/ 1202949 w 7980023"/>
              <a:gd name="connsiteY87" fmla="*/ 3128619 h 6858000"/>
              <a:gd name="connsiteX88" fmla="*/ 1200205 w 7980023"/>
              <a:gd name="connsiteY88" fmla="*/ 3123757 h 6858000"/>
              <a:gd name="connsiteX89" fmla="*/ 1204970 w 7980023"/>
              <a:gd name="connsiteY89" fmla="*/ 3107053 h 6858000"/>
              <a:gd name="connsiteX90" fmla="*/ 1206773 w 7980023"/>
              <a:gd name="connsiteY90" fmla="*/ 3105708 h 6858000"/>
              <a:gd name="connsiteX91" fmla="*/ 1206028 w 7980023"/>
              <a:gd name="connsiteY91" fmla="*/ 3089798 h 6858000"/>
              <a:gd name="connsiteX92" fmla="*/ 1199753 w 7980023"/>
              <a:gd name="connsiteY92" fmla="*/ 3073892 h 6858000"/>
              <a:gd name="connsiteX93" fmla="*/ 1257977 w 7980023"/>
              <a:gd name="connsiteY93" fmla="*/ 2939902 h 6858000"/>
              <a:gd name="connsiteX94" fmla="*/ 1259084 w 7980023"/>
              <a:gd name="connsiteY94" fmla="*/ 2801843 h 6858000"/>
              <a:gd name="connsiteX95" fmla="*/ 1291951 w 7980023"/>
              <a:gd name="connsiteY95" fmla="*/ 2729696 h 6858000"/>
              <a:gd name="connsiteX96" fmla="*/ 1336103 w 7980023"/>
              <a:gd name="connsiteY96" fmla="*/ 2682866 h 6858000"/>
              <a:gd name="connsiteX97" fmla="*/ 1384457 w 7980023"/>
              <a:gd name="connsiteY97" fmla="*/ 2526390 h 6858000"/>
              <a:gd name="connsiteX98" fmla="*/ 1410558 w 7980023"/>
              <a:gd name="connsiteY98" fmla="*/ 2483002 h 6858000"/>
              <a:gd name="connsiteX99" fmla="*/ 1410103 w 7980023"/>
              <a:gd name="connsiteY99" fmla="*/ 2434127 h 6858000"/>
              <a:gd name="connsiteX100" fmla="*/ 1425070 w 7980023"/>
              <a:gd name="connsiteY100" fmla="*/ 2420768 h 6858000"/>
              <a:gd name="connsiteX101" fmla="*/ 1427908 w 7980023"/>
              <a:gd name="connsiteY101" fmla="*/ 2418582 h 6858000"/>
              <a:gd name="connsiteX102" fmla="*/ 1433672 w 7980023"/>
              <a:gd name="connsiteY102" fmla="*/ 2407279 h 6858000"/>
              <a:gd name="connsiteX103" fmla="*/ 1442289 w 7980023"/>
              <a:gd name="connsiteY103" fmla="*/ 2407282 h 6858000"/>
              <a:gd name="connsiteX104" fmla="*/ 1455974 w 7980023"/>
              <a:gd name="connsiteY104" fmla="*/ 2392557 h 6858000"/>
              <a:gd name="connsiteX105" fmla="*/ 1464630 w 7980023"/>
              <a:gd name="connsiteY105" fmla="*/ 2370864 h 6858000"/>
              <a:gd name="connsiteX106" fmla="*/ 1522314 w 7980023"/>
              <a:gd name="connsiteY106" fmla="*/ 2202566 h 6858000"/>
              <a:gd name="connsiteX107" fmla="*/ 1538623 w 7980023"/>
              <a:gd name="connsiteY107" fmla="*/ 2182184 h 6858000"/>
              <a:gd name="connsiteX108" fmla="*/ 1556663 w 7980023"/>
              <a:gd name="connsiteY108" fmla="*/ 2151646 h 6858000"/>
              <a:gd name="connsiteX109" fmla="*/ 1600318 w 7980023"/>
              <a:gd name="connsiteY109" fmla="*/ 2025678 h 6858000"/>
              <a:gd name="connsiteX110" fmla="*/ 1608967 w 7980023"/>
              <a:gd name="connsiteY110" fmla="*/ 1908118 h 6858000"/>
              <a:gd name="connsiteX111" fmla="*/ 1618408 w 7980023"/>
              <a:gd name="connsiteY111" fmla="*/ 1721725 h 6858000"/>
              <a:gd name="connsiteX112" fmla="*/ 1618819 w 7980023"/>
              <a:gd name="connsiteY112" fmla="*/ 1690229 h 6858000"/>
              <a:gd name="connsiteX113" fmla="*/ 1628779 w 7980023"/>
              <a:gd name="connsiteY113" fmla="*/ 1664519 h 6858000"/>
              <a:gd name="connsiteX114" fmla="*/ 1639464 w 7980023"/>
              <a:gd name="connsiteY114" fmla="*/ 1659741 h 6858000"/>
              <a:gd name="connsiteX115" fmla="*/ 1641233 w 7980023"/>
              <a:gd name="connsiteY115" fmla="*/ 1642638 h 6858000"/>
              <a:gd name="connsiteX116" fmla="*/ 1643710 w 7980023"/>
              <a:gd name="connsiteY116" fmla="*/ 1638374 h 6858000"/>
              <a:gd name="connsiteX117" fmla="*/ 1632084 w 7980023"/>
              <a:gd name="connsiteY117" fmla="*/ 1553747 h 6858000"/>
              <a:gd name="connsiteX118" fmla="*/ 1643796 w 7980023"/>
              <a:gd name="connsiteY118" fmla="*/ 1485881 h 6858000"/>
              <a:gd name="connsiteX119" fmla="*/ 1624197 w 7980023"/>
              <a:gd name="connsiteY119" fmla="*/ 1219904 h 6858000"/>
              <a:gd name="connsiteX120" fmla="*/ 1611125 w 7980023"/>
              <a:gd name="connsiteY120" fmla="*/ 1079200 h 6858000"/>
              <a:gd name="connsiteX121" fmla="*/ 1603801 w 7980023"/>
              <a:gd name="connsiteY121" fmla="*/ 906926 h 6858000"/>
              <a:gd name="connsiteX122" fmla="*/ 1596871 w 7980023"/>
              <a:gd name="connsiteY122" fmla="*/ 693671 h 6858000"/>
              <a:gd name="connsiteX123" fmla="*/ 1588375 w 7980023"/>
              <a:gd name="connsiteY123" fmla="*/ 674509 h 6858000"/>
              <a:gd name="connsiteX124" fmla="*/ 1589972 w 7980023"/>
              <a:gd name="connsiteY124" fmla="*/ 671854 h 6858000"/>
              <a:gd name="connsiteX125" fmla="*/ 1587929 w 7980023"/>
              <a:gd name="connsiteY125" fmla="*/ 648655 h 6858000"/>
              <a:gd name="connsiteX126" fmla="*/ 1582211 w 7980023"/>
              <a:gd name="connsiteY126" fmla="*/ 644194 h 6858000"/>
              <a:gd name="connsiteX127" fmla="*/ 1579157 w 7980023"/>
              <a:gd name="connsiteY127" fmla="*/ 628473 h 6858000"/>
              <a:gd name="connsiteX128" fmla="*/ 1561622 w 7980023"/>
              <a:gd name="connsiteY128" fmla="*/ 545150 h 6858000"/>
              <a:gd name="connsiteX129" fmla="*/ 1563476 w 7980023"/>
              <a:gd name="connsiteY129" fmla="*/ 544275 h 6858000"/>
              <a:gd name="connsiteX130" fmla="*/ 1586685 w 7980023"/>
              <a:gd name="connsiteY130" fmla="*/ 466430 h 6858000"/>
              <a:gd name="connsiteX131" fmla="*/ 1607797 w 7980023"/>
              <a:gd name="connsiteY131" fmla="*/ 390714 h 6858000"/>
              <a:gd name="connsiteX132" fmla="*/ 1606970 w 7980023"/>
              <a:gd name="connsiteY132" fmla="*/ 380764 h 6858000"/>
              <a:gd name="connsiteX133" fmla="*/ 1540890 w 7980023"/>
              <a:gd name="connsiteY133" fmla="*/ 399555 h 6858000"/>
              <a:gd name="connsiteX134" fmla="*/ 1540905 w 7980023"/>
              <a:gd name="connsiteY134" fmla="*/ 382586 h 6858000"/>
              <a:gd name="connsiteX135" fmla="*/ 1529454 w 7980023"/>
              <a:gd name="connsiteY135" fmla="*/ 305471 h 6858000"/>
              <a:gd name="connsiteX136" fmla="*/ 1571859 w 7980023"/>
              <a:gd name="connsiteY136" fmla="*/ 211274 h 6858000"/>
              <a:gd name="connsiteX137" fmla="*/ 1579872 w 7980023"/>
              <a:gd name="connsiteY137" fmla="*/ 135477 h 6858000"/>
              <a:gd name="connsiteX138" fmla="*/ 1621471 w 7980023"/>
              <a:gd name="connsiteY138" fmla="*/ 35011 h 6858000"/>
              <a:gd name="connsiteX139" fmla="*/ 1624340 w 7980023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980023" h="6858000">
                <a:moveTo>
                  <a:pt x="1624340" y="0"/>
                </a:moveTo>
                <a:lnTo>
                  <a:pt x="7980023" y="0"/>
                </a:lnTo>
                <a:lnTo>
                  <a:pt x="7980023" y="6858000"/>
                </a:lnTo>
                <a:lnTo>
                  <a:pt x="0" y="6858000"/>
                </a:lnTo>
                <a:lnTo>
                  <a:pt x="132132" y="6806542"/>
                </a:lnTo>
                <a:lnTo>
                  <a:pt x="137847" y="6810337"/>
                </a:lnTo>
                <a:lnTo>
                  <a:pt x="89184" y="6811393"/>
                </a:lnTo>
                <a:lnTo>
                  <a:pt x="70391" y="6764316"/>
                </a:lnTo>
                <a:lnTo>
                  <a:pt x="151420" y="6763669"/>
                </a:lnTo>
                <a:lnTo>
                  <a:pt x="151423" y="6695947"/>
                </a:lnTo>
                <a:cubicBezTo>
                  <a:pt x="162004" y="6681098"/>
                  <a:pt x="198681" y="6645366"/>
                  <a:pt x="202725" y="6635929"/>
                </a:cubicBezTo>
                <a:cubicBezTo>
                  <a:pt x="201411" y="6623676"/>
                  <a:pt x="277638" y="6596764"/>
                  <a:pt x="277549" y="6583710"/>
                </a:cubicBezTo>
                <a:cubicBezTo>
                  <a:pt x="286413" y="6523616"/>
                  <a:pt x="251673" y="6579466"/>
                  <a:pt x="279539" y="6538422"/>
                </a:cubicBezTo>
                <a:cubicBezTo>
                  <a:pt x="293078" y="6504360"/>
                  <a:pt x="358272" y="6485885"/>
                  <a:pt x="362723" y="6453731"/>
                </a:cubicBezTo>
                <a:cubicBezTo>
                  <a:pt x="374413" y="6445360"/>
                  <a:pt x="413615" y="6374813"/>
                  <a:pt x="406890" y="6358897"/>
                </a:cubicBezTo>
                <a:cubicBezTo>
                  <a:pt x="419018" y="6336351"/>
                  <a:pt x="502005" y="6300227"/>
                  <a:pt x="512226" y="6282376"/>
                </a:cubicBezTo>
                <a:cubicBezTo>
                  <a:pt x="512445" y="6280426"/>
                  <a:pt x="391418" y="6247554"/>
                  <a:pt x="391637" y="6245603"/>
                </a:cubicBezTo>
                <a:cubicBezTo>
                  <a:pt x="392655" y="6242109"/>
                  <a:pt x="400234" y="6240246"/>
                  <a:pt x="402287" y="6231382"/>
                </a:cubicBezTo>
                <a:cubicBezTo>
                  <a:pt x="413935" y="6214200"/>
                  <a:pt x="426661" y="6166520"/>
                  <a:pt x="438736" y="6150483"/>
                </a:cubicBezTo>
                <a:cubicBezTo>
                  <a:pt x="440343" y="6145383"/>
                  <a:pt x="471207" y="6136064"/>
                  <a:pt x="474738" y="6135150"/>
                </a:cubicBezTo>
                <a:lnTo>
                  <a:pt x="476247" y="6135117"/>
                </a:lnTo>
                <a:lnTo>
                  <a:pt x="461881" y="6094992"/>
                </a:lnTo>
                <a:lnTo>
                  <a:pt x="485909" y="6094804"/>
                </a:lnTo>
                <a:cubicBezTo>
                  <a:pt x="486304" y="6086380"/>
                  <a:pt x="486698" y="6077956"/>
                  <a:pt x="487093" y="6069532"/>
                </a:cubicBezTo>
                <a:lnTo>
                  <a:pt x="489317" y="6057240"/>
                </a:lnTo>
                <a:lnTo>
                  <a:pt x="486626" y="6052194"/>
                </a:lnTo>
                <a:cubicBezTo>
                  <a:pt x="485564" y="6047615"/>
                  <a:pt x="486414" y="6042180"/>
                  <a:pt x="491590" y="6034848"/>
                </a:cubicBezTo>
                <a:lnTo>
                  <a:pt x="492850" y="6016934"/>
                </a:lnTo>
                <a:cubicBezTo>
                  <a:pt x="491858" y="6011232"/>
                  <a:pt x="521519" y="5947109"/>
                  <a:pt x="518320" y="5941839"/>
                </a:cubicBezTo>
                <a:cubicBezTo>
                  <a:pt x="527728" y="5892009"/>
                  <a:pt x="525427" y="5829177"/>
                  <a:pt x="541474" y="5769612"/>
                </a:cubicBezTo>
                <a:cubicBezTo>
                  <a:pt x="573345" y="5674859"/>
                  <a:pt x="616570" y="5546820"/>
                  <a:pt x="643760" y="5483024"/>
                </a:cubicBezTo>
                <a:cubicBezTo>
                  <a:pt x="687129" y="5465021"/>
                  <a:pt x="685969" y="5418016"/>
                  <a:pt x="704612" y="5386836"/>
                </a:cubicBezTo>
                <a:cubicBezTo>
                  <a:pt x="672573" y="5382571"/>
                  <a:pt x="736210" y="5353240"/>
                  <a:pt x="704722" y="5336094"/>
                </a:cubicBezTo>
                <a:cubicBezTo>
                  <a:pt x="709112" y="5330963"/>
                  <a:pt x="714358" y="5326534"/>
                  <a:pt x="719859" y="5322215"/>
                </a:cubicBezTo>
                <a:lnTo>
                  <a:pt x="722724" y="5319945"/>
                </a:lnTo>
                <a:lnTo>
                  <a:pt x="728625" y="5308206"/>
                </a:lnTo>
                <a:lnTo>
                  <a:pt x="737251" y="5308204"/>
                </a:lnTo>
                <a:lnTo>
                  <a:pt x="744068" y="5244688"/>
                </a:lnTo>
                <a:cubicBezTo>
                  <a:pt x="741754" y="5219841"/>
                  <a:pt x="736409" y="5193796"/>
                  <a:pt x="723007" y="5165945"/>
                </a:cubicBezTo>
                <a:cubicBezTo>
                  <a:pt x="714005" y="5153858"/>
                  <a:pt x="715978" y="5135166"/>
                  <a:pt x="727414" y="5124196"/>
                </a:cubicBezTo>
                <a:cubicBezTo>
                  <a:pt x="729382" y="5122308"/>
                  <a:pt x="731564" y="5120724"/>
                  <a:pt x="733886" y="5119497"/>
                </a:cubicBezTo>
                <a:cubicBezTo>
                  <a:pt x="713338" y="5084291"/>
                  <a:pt x="733062" y="5075230"/>
                  <a:pt x="717223" y="5056494"/>
                </a:cubicBezTo>
                <a:cubicBezTo>
                  <a:pt x="722653" y="5015230"/>
                  <a:pt x="752784" y="4991932"/>
                  <a:pt x="739127" y="4974868"/>
                </a:cubicBezTo>
                <a:cubicBezTo>
                  <a:pt x="747068" y="4955744"/>
                  <a:pt x="776644" y="4936770"/>
                  <a:pt x="763081" y="4914948"/>
                </a:cubicBezTo>
                <a:cubicBezTo>
                  <a:pt x="779099" y="4918788"/>
                  <a:pt x="759254" y="4888088"/>
                  <a:pt x="773305" y="4880631"/>
                </a:cubicBezTo>
                <a:cubicBezTo>
                  <a:pt x="778316" y="4859911"/>
                  <a:pt x="788730" y="4824114"/>
                  <a:pt x="793146" y="4790628"/>
                </a:cubicBezTo>
                <a:cubicBezTo>
                  <a:pt x="772519" y="4753454"/>
                  <a:pt x="815026" y="4709732"/>
                  <a:pt x="799802" y="4679718"/>
                </a:cubicBezTo>
                <a:lnTo>
                  <a:pt x="825430" y="4557310"/>
                </a:lnTo>
                <a:cubicBezTo>
                  <a:pt x="836009" y="4523413"/>
                  <a:pt x="802432" y="4537635"/>
                  <a:pt x="840410" y="4508412"/>
                </a:cubicBezTo>
                <a:cubicBezTo>
                  <a:pt x="833896" y="4445321"/>
                  <a:pt x="869756" y="4449367"/>
                  <a:pt x="845542" y="4391240"/>
                </a:cubicBezTo>
                <a:lnTo>
                  <a:pt x="852182" y="4174996"/>
                </a:lnTo>
                <a:cubicBezTo>
                  <a:pt x="862953" y="4139969"/>
                  <a:pt x="857292" y="4130009"/>
                  <a:pt x="863579" y="4078684"/>
                </a:cubicBezTo>
                <a:cubicBezTo>
                  <a:pt x="874385" y="4027210"/>
                  <a:pt x="856366" y="3979051"/>
                  <a:pt x="887954" y="3934323"/>
                </a:cubicBezTo>
                <a:cubicBezTo>
                  <a:pt x="883536" y="3930474"/>
                  <a:pt x="880313" y="3925995"/>
                  <a:pt x="877947" y="3921099"/>
                </a:cubicBezTo>
                <a:lnTo>
                  <a:pt x="873349" y="3906233"/>
                </a:lnTo>
                <a:lnTo>
                  <a:pt x="874786" y="3904422"/>
                </a:lnTo>
                <a:cubicBezTo>
                  <a:pt x="878047" y="3896214"/>
                  <a:pt x="877547" y="3891016"/>
                  <a:pt x="875386" y="3887163"/>
                </a:cubicBezTo>
                <a:lnTo>
                  <a:pt x="871518" y="3883366"/>
                </a:lnTo>
                <a:lnTo>
                  <a:pt x="865200" y="3808615"/>
                </a:lnTo>
                <a:lnTo>
                  <a:pt x="890414" y="3801218"/>
                </a:lnTo>
                <a:cubicBezTo>
                  <a:pt x="898964" y="3789082"/>
                  <a:pt x="908634" y="3753967"/>
                  <a:pt x="916505" y="3735794"/>
                </a:cubicBezTo>
                <a:cubicBezTo>
                  <a:pt x="915058" y="3723991"/>
                  <a:pt x="914130" y="3711671"/>
                  <a:pt x="913893" y="3699097"/>
                </a:cubicBezTo>
                <a:lnTo>
                  <a:pt x="914187" y="3691697"/>
                </a:lnTo>
                <a:lnTo>
                  <a:pt x="914531" y="3691546"/>
                </a:lnTo>
                <a:cubicBezTo>
                  <a:pt x="915319" y="3689926"/>
                  <a:pt x="915686" y="3687488"/>
                  <a:pt x="915517" y="3683730"/>
                </a:cubicBezTo>
                <a:lnTo>
                  <a:pt x="914724" y="3678210"/>
                </a:lnTo>
                <a:lnTo>
                  <a:pt x="961701" y="3622140"/>
                </a:lnTo>
                <a:cubicBezTo>
                  <a:pt x="975640" y="3587061"/>
                  <a:pt x="979994" y="3573862"/>
                  <a:pt x="1003428" y="3534890"/>
                </a:cubicBezTo>
                <a:cubicBezTo>
                  <a:pt x="1016574" y="3502088"/>
                  <a:pt x="1036805" y="3477721"/>
                  <a:pt x="1040894" y="3446748"/>
                </a:cubicBezTo>
                <a:cubicBezTo>
                  <a:pt x="1052479" y="3438695"/>
                  <a:pt x="1059489" y="3429320"/>
                  <a:pt x="1052591" y="3413985"/>
                </a:cubicBezTo>
                <a:cubicBezTo>
                  <a:pt x="1067970" y="3384791"/>
                  <a:pt x="1086321" y="3384396"/>
                  <a:pt x="1081677" y="3359338"/>
                </a:cubicBezTo>
                <a:cubicBezTo>
                  <a:pt x="1113360" y="3353444"/>
                  <a:pt x="1104181" y="3348054"/>
                  <a:pt x="1100102" y="3336636"/>
                </a:cubicBezTo>
                <a:cubicBezTo>
                  <a:pt x="1100079" y="3336171"/>
                  <a:pt x="1100055" y="3335707"/>
                  <a:pt x="1100032" y="3335242"/>
                </a:cubicBezTo>
                <a:lnTo>
                  <a:pt x="1104519" y="3334506"/>
                </a:lnTo>
                <a:lnTo>
                  <a:pt x="1108049" y="3330362"/>
                </a:lnTo>
                <a:lnTo>
                  <a:pt x="1112079" y="3316492"/>
                </a:lnTo>
                <a:lnTo>
                  <a:pt x="1112670" y="3310855"/>
                </a:lnTo>
                <a:cubicBezTo>
                  <a:pt x="1113422" y="3307128"/>
                  <a:pt x="1114364" y="3304853"/>
                  <a:pt x="1115504" y="3303502"/>
                </a:cubicBezTo>
                <a:lnTo>
                  <a:pt x="1115868" y="3303456"/>
                </a:lnTo>
                <a:lnTo>
                  <a:pt x="1117945" y="3296306"/>
                </a:lnTo>
                <a:cubicBezTo>
                  <a:pt x="1120779" y="3283935"/>
                  <a:pt x="1122897" y="3271607"/>
                  <a:pt x="1124395" y="3259631"/>
                </a:cubicBezTo>
                <a:cubicBezTo>
                  <a:pt x="1144329" y="3258025"/>
                  <a:pt x="1140070" y="3209319"/>
                  <a:pt x="1169437" y="3227829"/>
                </a:cubicBezTo>
                <a:cubicBezTo>
                  <a:pt x="1172377" y="3212096"/>
                  <a:pt x="1162844" y="3197427"/>
                  <a:pt x="1181330" y="3211605"/>
                </a:cubicBezTo>
                <a:cubicBezTo>
                  <a:pt x="1182880" y="3206694"/>
                  <a:pt x="1185735" y="3204534"/>
                  <a:pt x="1189252" y="3203657"/>
                </a:cubicBezTo>
                <a:lnTo>
                  <a:pt x="1190760" y="3203625"/>
                </a:lnTo>
                <a:lnTo>
                  <a:pt x="1199962" y="3164801"/>
                </a:lnTo>
                <a:cubicBezTo>
                  <a:pt x="1200264" y="3156687"/>
                  <a:pt x="1200565" y="3148573"/>
                  <a:pt x="1200867" y="3140459"/>
                </a:cubicBezTo>
                <a:lnTo>
                  <a:pt x="1202949" y="3128619"/>
                </a:lnTo>
                <a:lnTo>
                  <a:pt x="1200205" y="3123757"/>
                </a:lnTo>
                <a:cubicBezTo>
                  <a:pt x="1199091" y="3119348"/>
                  <a:pt x="1199880" y="3114114"/>
                  <a:pt x="1204970" y="3107053"/>
                </a:cubicBezTo>
                <a:lnTo>
                  <a:pt x="1206773" y="3105708"/>
                </a:lnTo>
                <a:cubicBezTo>
                  <a:pt x="1206525" y="3100405"/>
                  <a:pt x="1206276" y="3095101"/>
                  <a:pt x="1206028" y="3089798"/>
                </a:cubicBezTo>
                <a:cubicBezTo>
                  <a:pt x="1204975" y="3084307"/>
                  <a:pt x="1203006" y="3078968"/>
                  <a:pt x="1199753" y="3073892"/>
                </a:cubicBezTo>
                <a:cubicBezTo>
                  <a:pt x="1240588" y="3039515"/>
                  <a:pt x="1235210" y="2987050"/>
                  <a:pt x="1257977" y="2939902"/>
                </a:cubicBezTo>
                <a:cubicBezTo>
                  <a:pt x="1261623" y="2932662"/>
                  <a:pt x="1272171" y="2848651"/>
                  <a:pt x="1259084" y="2801843"/>
                </a:cubicBezTo>
                <a:cubicBezTo>
                  <a:pt x="1261710" y="2779194"/>
                  <a:pt x="1260063" y="2798580"/>
                  <a:pt x="1291951" y="2729696"/>
                </a:cubicBezTo>
                <a:cubicBezTo>
                  <a:pt x="1294720" y="2711201"/>
                  <a:pt x="1326484" y="2667348"/>
                  <a:pt x="1336103" y="2682866"/>
                </a:cubicBezTo>
                <a:cubicBezTo>
                  <a:pt x="1327276" y="2618810"/>
                  <a:pt x="1375294" y="2590047"/>
                  <a:pt x="1384457" y="2526390"/>
                </a:cubicBezTo>
                <a:cubicBezTo>
                  <a:pt x="1427584" y="2509077"/>
                  <a:pt x="1392282" y="2513023"/>
                  <a:pt x="1410558" y="2483002"/>
                </a:cubicBezTo>
                <a:cubicBezTo>
                  <a:pt x="1378504" y="2478874"/>
                  <a:pt x="1441751" y="2450659"/>
                  <a:pt x="1410103" y="2434127"/>
                </a:cubicBezTo>
                <a:cubicBezTo>
                  <a:pt x="1414431" y="2429186"/>
                  <a:pt x="1419622" y="2424923"/>
                  <a:pt x="1425070" y="2420768"/>
                </a:cubicBezTo>
                <a:lnTo>
                  <a:pt x="1427908" y="2418582"/>
                </a:lnTo>
                <a:lnTo>
                  <a:pt x="1433672" y="2407279"/>
                </a:lnTo>
                <a:lnTo>
                  <a:pt x="1442289" y="2407282"/>
                </a:lnTo>
                <a:lnTo>
                  <a:pt x="1455974" y="2392557"/>
                </a:lnTo>
                <a:cubicBezTo>
                  <a:pt x="1460018" y="2386551"/>
                  <a:pt x="1463107" y="2379509"/>
                  <a:pt x="1464630" y="2370864"/>
                </a:cubicBezTo>
                <a:lnTo>
                  <a:pt x="1522314" y="2202566"/>
                </a:lnTo>
                <a:cubicBezTo>
                  <a:pt x="1527106" y="2194430"/>
                  <a:pt x="1526489" y="2183277"/>
                  <a:pt x="1538623" y="2182184"/>
                </a:cubicBezTo>
                <a:cubicBezTo>
                  <a:pt x="1553760" y="2179059"/>
                  <a:pt x="1542407" y="2143133"/>
                  <a:pt x="1556663" y="2151646"/>
                </a:cubicBezTo>
                <a:lnTo>
                  <a:pt x="1600318" y="2025678"/>
                </a:lnTo>
                <a:lnTo>
                  <a:pt x="1608967" y="1908118"/>
                </a:lnTo>
                <a:lnTo>
                  <a:pt x="1618408" y="1721725"/>
                </a:lnTo>
                <a:cubicBezTo>
                  <a:pt x="1616185" y="1710244"/>
                  <a:pt x="1616662" y="1699865"/>
                  <a:pt x="1618819" y="1690229"/>
                </a:cubicBezTo>
                <a:lnTo>
                  <a:pt x="1628779" y="1664519"/>
                </a:lnTo>
                <a:lnTo>
                  <a:pt x="1639464" y="1659741"/>
                </a:lnTo>
                <a:lnTo>
                  <a:pt x="1641233" y="1642638"/>
                </a:lnTo>
                <a:lnTo>
                  <a:pt x="1643710" y="1638374"/>
                </a:lnTo>
                <a:cubicBezTo>
                  <a:pt x="1642186" y="1623558"/>
                  <a:pt x="1632070" y="1579162"/>
                  <a:pt x="1632084" y="1553747"/>
                </a:cubicBezTo>
                <a:cubicBezTo>
                  <a:pt x="1640456" y="1506669"/>
                  <a:pt x="1598558" y="1531113"/>
                  <a:pt x="1643796" y="1485881"/>
                </a:cubicBezTo>
                <a:cubicBezTo>
                  <a:pt x="1624858" y="1402479"/>
                  <a:pt x="1665635" y="1293819"/>
                  <a:pt x="1624197" y="1219904"/>
                </a:cubicBezTo>
                <a:cubicBezTo>
                  <a:pt x="1628256" y="1151825"/>
                  <a:pt x="1614523" y="1131365"/>
                  <a:pt x="1611125" y="1079200"/>
                </a:cubicBezTo>
                <a:cubicBezTo>
                  <a:pt x="1604986" y="1008575"/>
                  <a:pt x="1550313" y="937246"/>
                  <a:pt x="1603801" y="906926"/>
                </a:cubicBezTo>
                <a:lnTo>
                  <a:pt x="1596871" y="693671"/>
                </a:lnTo>
                <a:lnTo>
                  <a:pt x="1588375" y="674509"/>
                </a:lnTo>
                <a:lnTo>
                  <a:pt x="1589972" y="671854"/>
                </a:lnTo>
                <a:cubicBezTo>
                  <a:pt x="1592920" y="660342"/>
                  <a:pt x="1591406" y="653465"/>
                  <a:pt x="1587929" y="648655"/>
                </a:cubicBezTo>
                <a:lnTo>
                  <a:pt x="1582211" y="644194"/>
                </a:lnTo>
                <a:lnTo>
                  <a:pt x="1579157" y="628473"/>
                </a:lnTo>
                <a:lnTo>
                  <a:pt x="1561622" y="545150"/>
                </a:lnTo>
                <a:lnTo>
                  <a:pt x="1563476" y="544275"/>
                </a:lnTo>
                <a:cubicBezTo>
                  <a:pt x="1572747" y="526653"/>
                  <a:pt x="1579298" y="492024"/>
                  <a:pt x="1586685" y="466430"/>
                </a:cubicBezTo>
                <a:cubicBezTo>
                  <a:pt x="1582840" y="450867"/>
                  <a:pt x="1610171" y="407510"/>
                  <a:pt x="1607797" y="390714"/>
                </a:cubicBezTo>
                <a:cubicBezTo>
                  <a:pt x="1607521" y="387397"/>
                  <a:pt x="1607246" y="384081"/>
                  <a:pt x="1606970" y="380764"/>
                </a:cubicBezTo>
                <a:lnTo>
                  <a:pt x="1540890" y="399555"/>
                </a:lnTo>
                <a:cubicBezTo>
                  <a:pt x="1541661" y="397262"/>
                  <a:pt x="1541746" y="387588"/>
                  <a:pt x="1540905" y="382586"/>
                </a:cubicBezTo>
                <a:lnTo>
                  <a:pt x="1529454" y="305471"/>
                </a:lnTo>
                <a:lnTo>
                  <a:pt x="1571859" y="211274"/>
                </a:lnTo>
                <a:cubicBezTo>
                  <a:pt x="1577697" y="181775"/>
                  <a:pt x="1574034" y="164976"/>
                  <a:pt x="1579872" y="135477"/>
                </a:cubicBezTo>
                <a:cubicBezTo>
                  <a:pt x="1577903" y="80822"/>
                  <a:pt x="1629791" y="97694"/>
                  <a:pt x="1621471" y="35011"/>
                </a:cubicBezTo>
                <a:lnTo>
                  <a:pt x="162434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FF861025-1719-42FD-BBEB-64F486BE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6312" y="454550"/>
            <a:ext cx="5045148" cy="594360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FB5281A5-738F-4421-9D42-84CA9A869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39455" y="186966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5" name="Espaço Reservado para Imagem 20">
            <a:extLst>
              <a:ext uri="{FF2B5EF4-FFF2-40B4-BE49-F238E27FC236}">
                <a16:creationId xmlns:a16="http://schemas.microsoft.com/office/drawing/2014/main" id="{ACD4D9FC-DAB8-4FDD-928D-40EC8DF87F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1711" y="724530"/>
            <a:ext cx="2122242" cy="2599357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6" name="Espaço Reservado para Imagem 20">
            <a:extLst>
              <a:ext uri="{FF2B5EF4-FFF2-40B4-BE49-F238E27FC236}">
                <a16:creationId xmlns:a16="http://schemas.microsoft.com/office/drawing/2014/main" id="{D9ABF72E-D2F2-4447-BF2A-6F05FE4FD6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7309" y="724530"/>
            <a:ext cx="2122242" cy="2599357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7" name="Espaço Reservado para Imagem 20">
            <a:extLst>
              <a:ext uri="{FF2B5EF4-FFF2-40B4-BE49-F238E27FC236}">
                <a16:creationId xmlns:a16="http://schemas.microsoft.com/office/drawing/2014/main" id="{2F0F37A1-4DF5-4621-9E37-D1CC2342A5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710" y="3593830"/>
            <a:ext cx="2122242" cy="253437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8" name="Espaço Reservado para Imagem 20">
            <a:extLst>
              <a:ext uri="{FF2B5EF4-FFF2-40B4-BE49-F238E27FC236}">
                <a16:creationId xmlns:a16="http://schemas.microsoft.com/office/drawing/2014/main" id="{8C685007-8C22-443A-BE57-85A4866248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2643" y="3593830"/>
            <a:ext cx="2122242" cy="253437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14" name="Espaço Reservado para Conteúdo 5">
            <a:extLst>
              <a:ext uri="{FF2B5EF4-FFF2-40B4-BE49-F238E27FC236}">
                <a16:creationId xmlns:a16="http://schemas.microsoft.com/office/drawing/2014/main" id="{3494C765-0916-4EB3-A106-4EE989AD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147355"/>
            <a:ext cx="5045149" cy="41070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Rodapé 17">
            <a:extLst>
              <a:ext uri="{FF2B5EF4-FFF2-40B4-BE49-F238E27FC236}">
                <a16:creationId xmlns:a16="http://schemas.microsoft.com/office/drawing/2014/main" id="{C51070D0-48FE-47F4-9654-246F3D40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18" name="Espaço Reservado para o Número do Slide 18">
            <a:extLst>
              <a:ext uri="{FF2B5EF4-FFF2-40B4-BE49-F238E27FC236}">
                <a16:creationId xmlns:a16="http://schemas.microsoft.com/office/drawing/2014/main" id="{D705FA93-7DE4-4F91-BD9C-A7A25372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BEB33-D6AC-4C86-9A2A-0FA8A87193B2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9" name="Espaço Reservado para Data 16">
            <a:extLst>
              <a:ext uri="{FF2B5EF4-FFF2-40B4-BE49-F238E27FC236}">
                <a16:creationId xmlns:a16="http://schemas.microsoft.com/office/drawing/2014/main" id="{C4F3A1D4-1535-400A-AC07-233D6F87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169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240F339-C1FD-4771-AB0F-388020B7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1297" y="0"/>
            <a:ext cx="7360592" cy="6858000"/>
          </a:xfrm>
          <a:custGeom>
            <a:avLst/>
            <a:gdLst>
              <a:gd name="connsiteX0" fmla="*/ 1814929 w 5542424"/>
              <a:gd name="connsiteY0" fmla="*/ 0 h 6858000"/>
              <a:gd name="connsiteX1" fmla="*/ 5542424 w 5542424"/>
              <a:gd name="connsiteY1" fmla="*/ 0 h 6858000"/>
              <a:gd name="connsiteX2" fmla="*/ 5542424 w 5542424"/>
              <a:gd name="connsiteY2" fmla="*/ 6858000 h 6858000"/>
              <a:gd name="connsiteX3" fmla="*/ 0 w 5542424"/>
              <a:gd name="connsiteY3" fmla="*/ 6858000 h 6858000"/>
              <a:gd name="connsiteX4" fmla="*/ 2310 w 5542424"/>
              <a:gd name="connsiteY4" fmla="*/ 6853652 h 6858000"/>
              <a:gd name="connsiteX5" fmla="*/ 91006 w 5542424"/>
              <a:gd name="connsiteY5" fmla="*/ 6620968 h 6858000"/>
              <a:gd name="connsiteX6" fmla="*/ 81892 w 5542424"/>
              <a:gd name="connsiteY6" fmla="*/ 6435659 h 6858000"/>
              <a:gd name="connsiteX7" fmla="*/ 80998 w 5542424"/>
              <a:gd name="connsiteY7" fmla="*/ 6414855 h 6858000"/>
              <a:gd name="connsiteX8" fmla="*/ 75836 w 5542424"/>
              <a:gd name="connsiteY8" fmla="*/ 6409671 h 6858000"/>
              <a:gd name="connsiteX9" fmla="*/ 77989 w 5542424"/>
              <a:gd name="connsiteY9" fmla="*/ 6396556 h 6858000"/>
              <a:gd name="connsiteX10" fmla="*/ 77374 w 5542424"/>
              <a:gd name="connsiteY10" fmla="*/ 6392981 h 6858000"/>
              <a:gd name="connsiteX11" fmla="*/ 75036 w 5542424"/>
              <a:gd name="connsiteY11" fmla="*/ 6372572 h 6858000"/>
              <a:gd name="connsiteX12" fmla="*/ 99554 w 5542424"/>
              <a:gd name="connsiteY12" fmla="*/ 6331118 h 6858000"/>
              <a:gd name="connsiteX13" fmla="*/ 105442 w 5542424"/>
              <a:gd name="connsiteY13" fmla="*/ 6278374 h 6858000"/>
              <a:gd name="connsiteX14" fmla="*/ 172914 w 5542424"/>
              <a:gd name="connsiteY14" fmla="*/ 6144628 h 6858000"/>
              <a:gd name="connsiteX15" fmla="*/ 264181 w 5542424"/>
              <a:gd name="connsiteY15" fmla="*/ 5952072 h 6858000"/>
              <a:gd name="connsiteX16" fmla="*/ 423554 w 5542424"/>
              <a:gd name="connsiteY16" fmla="*/ 5679532 h 6858000"/>
              <a:gd name="connsiteX17" fmla="*/ 485571 w 5542424"/>
              <a:gd name="connsiteY17" fmla="*/ 5396320 h 6858000"/>
              <a:gd name="connsiteX18" fmla="*/ 455275 w 5542424"/>
              <a:gd name="connsiteY18" fmla="*/ 5176878 h 6858000"/>
              <a:gd name="connsiteX19" fmla="*/ 367284 w 5542424"/>
              <a:gd name="connsiteY19" fmla="*/ 5066430 h 6858000"/>
              <a:gd name="connsiteX20" fmla="*/ 317365 w 5542424"/>
              <a:gd name="connsiteY20" fmla="*/ 5016642 h 6858000"/>
              <a:gd name="connsiteX21" fmla="*/ 317834 w 5542424"/>
              <a:gd name="connsiteY21" fmla="*/ 5008528 h 6858000"/>
              <a:gd name="connsiteX22" fmla="*/ 317591 w 5542424"/>
              <a:gd name="connsiteY22" fmla="*/ 5008366 h 6858000"/>
              <a:gd name="connsiteX23" fmla="*/ 318532 w 5542424"/>
              <a:gd name="connsiteY23" fmla="*/ 5000689 h 6858000"/>
              <a:gd name="connsiteX24" fmla="*/ 326373 w 5542424"/>
              <a:gd name="connsiteY24" fmla="*/ 4962649 h 6858000"/>
              <a:gd name="connsiteX25" fmla="*/ 304517 w 5542424"/>
              <a:gd name="connsiteY25" fmla="*/ 4845612 h 6858000"/>
              <a:gd name="connsiteX26" fmla="*/ 312138 w 5542424"/>
              <a:gd name="connsiteY26" fmla="*/ 4821435 h 6858000"/>
              <a:gd name="connsiteX27" fmla="*/ 314669 w 5542424"/>
              <a:gd name="connsiteY27" fmla="*/ 4809154 h 6858000"/>
              <a:gd name="connsiteX28" fmla="*/ 318283 w 5542424"/>
              <a:gd name="connsiteY28" fmla="*/ 4805250 h 6858000"/>
              <a:gd name="connsiteX29" fmla="*/ 320547 w 5542424"/>
              <a:gd name="connsiteY29" fmla="*/ 4787345 h 6858000"/>
              <a:gd name="connsiteX30" fmla="*/ 319715 w 5542424"/>
              <a:gd name="connsiteY30" fmla="*/ 4785453 h 6858000"/>
              <a:gd name="connsiteX31" fmla="*/ 325649 w 5542424"/>
              <a:gd name="connsiteY31" fmla="*/ 4770073 h 6858000"/>
              <a:gd name="connsiteX32" fmla="*/ 335542 w 5542424"/>
              <a:gd name="connsiteY32" fmla="*/ 4756450 h 6858000"/>
              <a:gd name="connsiteX33" fmla="*/ 339391 w 5542424"/>
              <a:gd name="connsiteY33" fmla="*/ 4606479 h 6858000"/>
              <a:gd name="connsiteX34" fmla="*/ 385485 w 5542424"/>
              <a:gd name="connsiteY34" fmla="*/ 4470620 h 6858000"/>
              <a:gd name="connsiteX35" fmla="*/ 386474 w 5542424"/>
              <a:gd name="connsiteY35" fmla="*/ 4389388 h 6858000"/>
              <a:gd name="connsiteX36" fmla="*/ 365661 w 5542424"/>
              <a:gd name="connsiteY36" fmla="*/ 4365498 h 6858000"/>
              <a:gd name="connsiteX37" fmla="*/ 389339 w 5542424"/>
              <a:gd name="connsiteY37" fmla="*/ 4160513 h 6858000"/>
              <a:gd name="connsiteX38" fmla="*/ 385403 w 5542424"/>
              <a:gd name="connsiteY38" fmla="*/ 4109650 h 6858000"/>
              <a:gd name="connsiteX39" fmla="*/ 402327 w 5542424"/>
              <a:gd name="connsiteY39" fmla="*/ 4061824 h 6858000"/>
              <a:gd name="connsiteX40" fmla="*/ 396156 w 5542424"/>
              <a:gd name="connsiteY40" fmla="*/ 4043965 h 6858000"/>
              <a:gd name="connsiteX41" fmla="*/ 394868 w 5542424"/>
              <a:gd name="connsiteY41" fmla="*/ 4040920 h 6858000"/>
              <a:gd name="connsiteX42" fmla="*/ 394584 w 5542424"/>
              <a:gd name="connsiteY42" fmla="*/ 4028000 h 6858000"/>
              <a:gd name="connsiteX43" fmla="*/ 388418 w 5542424"/>
              <a:gd name="connsiteY43" fmla="*/ 4025270 h 6858000"/>
              <a:gd name="connsiteX44" fmla="*/ 383628 w 5542424"/>
              <a:gd name="connsiteY44" fmla="*/ 4006478 h 6858000"/>
              <a:gd name="connsiteX45" fmla="*/ 384802 w 5542424"/>
              <a:gd name="connsiteY45" fmla="*/ 3982442 h 6858000"/>
              <a:gd name="connsiteX46" fmla="*/ 397167 w 5542424"/>
              <a:gd name="connsiteY46" fmla="*/ 3867331 h 6858000"/>
              <a:gd name="connsiteX47" fmla="*/ 400691 w 5542424"/>
              <a:gd name="connsiteY47" fmla="*/ 3798966 h 6858000"/>
              <a:gd name="connsiteX48" fmla="*/ 395946 w 5542424"/>
              <a:gd name="connsiteY48" fmla="*/ 3773791 h 6858000"/>
              <a:gd name="connsiteX49" fmla="*/ 393410 w 5542424"/>
              <a:gd name="connsiteY49" fmla="*/ 3738098 h 6858000"/>
              <a:gd name="connsiteX50" fmla="*/ 384223 w 5542424"/>
              <a:gd name="connsiteY50" fmla="*/ 3675719 h 6858000"/>
              <a:gd name="connsiteX51" fmla="*/ 386290 w 5542424"/>
              <a:gd name="connsiteY51" fmla="*/ 3642763 h 6858000"/>
              <a:gd name="connsiteX52" fmla="*/ 382514 w 5542424"/>
              <a:gd name="connsiteY52" fmla="*/ 3624093 h 6858000"/>
              <a:gd name="connsiteX53" fmla="*/ 383976 w 5542424"/>
              <a:gd name="connsiteY53" fmla="*/ 3616602 h 6858000"/>
              <a:gd name="connsiteX54" fmla="*/ 385517 w 5542424"/>
              <a:gd name="connsiteY54" fmla="*/ 3591527 h 6858000"/>
              <a:gd name="connsiteX55" fmla="*/ 387146 w 5542424"/>
              <a:gd name="connsiteY55" fmla="*/ 3577241 h 6858000"/>
              <a:gd name="connsiteX56" fmla="*/ 388068 w 5542424"/>
              <a:gd name="connsiteY56" fmla="*/ 3571585 h 6858000"/>
              <a:gd name="connsiteX57" fmla="*/ 395496 w 5542424"/>
              <a:gd name="connsiteY57" fmla="*/ 3559720 h 6858000"/>
              <a:gd name="connsiteX58" fmla="*/ 394985 w 5542424"/>
              <a:gd name="connsiteY58" fmla="*/ 3543047 h 6858000"/>
              <a:gd name="connsiteX59" fmla="*/ 403028 w 5542424"/>
              <a:gd name="connsiteY59" fmla="*/ 3525651 h 6858000"/>
              <a:gd name="connsiteX60" fmla="*/ 398728 w 5542424"/>
              <a:gd name="connsiteY60" fmla="*/ 3520715 h 6858000"/>
              <a:gd name="connsiteX61" fmla="*/ 395530 w 5542424"/>
              <a:gd name="connsiteY61" fmla="*/ 3505412 h 6858000"/>
              <a:gd name="connsiteX62" fmla="*/ 402719 w 5542424"/>
              <a:gd name="connsiteY62" fmla="*/ 3493445 h 6858000"/>
              <a:gd name="connsiteX63" fmla="*/ 409328 w 5542424"/>
              <a:gd name="connsiteY63" fmla="*/ 3467406 h 6858000"/>
              <a:gd name="connsiteX64" fmla="*/ 409292 w 5542424"/>
              <a:gd name="connsiteY64" fmla="*/ 3460033 h 6858000"/>
              <a:gd name="connsiteX65" fmla="*/ 419755 w 5542424"/>
              <a:gd name="connsiteY65" fmla="*/ 3435495 h 6858000"/>
              <a:gd name="connsiteX66" fmla="*/ 430771 w 5542424"/>
              <a:gd name="connsiteY66" fmla="*/ 3395884 h 6858000"/>
              <a:gd name="connsiteX67" fmla="*/ 439140 w 5542424"/>
              <a:gd name="connsiteY67" fmla="*/ 3350083 h 6858000"/>
              <a:gd name="connsiteX68" fmla="*/ 446544 w 5542424"/>
              <a:gd name="connsiteY68" fmla="*/ 3337690 h 6858000"/>
              <a:gd name="connsiteX69" fmla="*/ 470731 w 5542424"/>
              <a:gd name="connsiteY69" fmla="*/ 3254519 h 6858000"/>
              <a:gd name="connsiteX70" fmla="*/ 477713 w 5542424"/>
              <a:gd name="connsiteY70" fmla="*/ 3231166 h 6858000"/>
              <a:gd name="connsiteX71" fmla="*/ 478087 w 5542424"/>
              <a:gd name="connsiteY71" fmla="*/ 3210262 h 6858000"/>
              <a:gd name="connsiteX72" fmla="*/ 473269 w 5542424"/>
              <a:gd name="connsiteY72" fmla="*/ 3204689 h 6858000"/>
              <a:gd name="connsiteX73" fmla="*/ 476207 w 5542424"/>
              <a:gd name="connsiteY73" fmla="*/ 3191713 h 6858000"/>
              <a:gd name="connsiteX74" fmla="*/ 475813 w 5542424"/>
              <a:gd name="connsiteY74" fmla="*/ 3188085 h 6858000"/>
              <a:gd name="connsiteX75" fmla="*/ 474728 w 5542424"/>
              <a:gd name="connsiteY75" fmla="*/ 3167471 h 6858000"/>
              <a:gd name="connsiteX76" fmla="*/ 501612 w 5542424"/>
              <a:gd name="connsiteY76" fmla="*/ 3127774 h 6858000"/>
              <a:gd name="connsiteX77" fmla="*/ 510667 w 5542424"/>
              <a:gd name="connsiteY77" fmla="*/ 3075380 h 6858000"/>
              <a:gd name="connsiteX78" fmla="*/ 582379 w 5542424"/>
              <a:gd name="connsiteY78" fmla="*/ 2882573 h 6858000"/>
              <a:gd name="connsiteX79" fmla="*/ 569744 w 5542424"/>
              <a:gd name="connsiteY79" fmla="*/ 2849169 h 6858000"/>
              <a:gd name="connsiteX80" fmla="*/ 590685 w 5542424"/>
              <a:gd name="connsiteY80" fmla="*/ 2768869 h 6858000"/>
              <a:gd name="connsiteX81" fmla="*/ 665292 w 5542424"/>
              <a:gd name="connsiteY81" fmla="*/ 2655182 h 6858000"/>
              <a:gd name="connsiteX82" fmla="*/ 705757 w 5542424"/>
              <a:gd name="connsiteY82" fmla="*/ 2507872 h 6858000"/>
              <a:gd name="connsiteX83" fmla="*/ 717932 w 5542424"/>
              <a:gd name="connsiteY83" fmla="*/ 2498916 h 6858000"/>
              <a:gd name="connsiteX84" fmla="*/ 727017 w 5542424"/>
              <a:gd name="connsiteY84" fmla="*/ 2486382 h 6858000"/>
              <a:gd name="connsiteX85" fmla="*/ 726741 w 5542424"/>
              <a:gd name="connsiteY85" fmla="*/ 2484113 h 6858000"/>
              <a:gd name="connsiteX86" fmla="*/ 733179 w 5542424"/>
              <a:gd name="connsiteY86" fmla="*/ 2467361 h 6858000"/>
              <a:gd name="connsiteX87" fmla="*/ 737364 w 5542424"/>
              <a:gd name="connsiteY87" fmla="*/ 2465156 h 6858000"/>
              <a:gd name="connsiteX88" fmla="*/ 742650 w 5542424"/>
              <a:gd name="connsiteY88" fmla="*/ 2454122 h 6858000"/>
              <a:gd name="connsiteX89" fmla="*/ 755408 w 5542424"/>
              <a:gd name="connsiteY89" fmla="*/ 2433619 h 6858000"/>
              <a:gd name="connsiteX90" fmla="*/ 755598 w 5542424"/>
              <a:gd name="connsiteY90" fmla="*/ 2428626 h 6858000"/>
              <a:gd name="connsiteX91" fmla="*/ 771418 w 5542424"/>
              <a:gd name="connsiteY91" fmla="*/ 2395899 h 6858000"/>
              <a:gd name="connsiteX92" fmla="*/ 770593 w 5542424"/>
              <a:gd name="connsiteY92" fmla="*/ 2394897 h 6858000"/>
              <a:gd name="connsiteX93" fmla="*/ 770497 w 5542424"/>
              <a:gd name="connsiteY93" fmla="*/ 2383267 h 6858000"/>
              <a:gd name="connsiteX94" fmla="*/ 772693 w 5542424"/>
              <a:gd name="connsiteY94" fmla="*/ 2362296 h 6858000"/>
              <a:gd name="connsiteX95" fmla="*/ 764846 w 5542424"/>
              <a:gd name="connsiteY95" fmla="*/ 2307129 h 6858000"/>
              <a:gd name="connsiteX96" fmla="*/ 781226 w 5542424"/>
              <a:gd name="connsiteY96" fmla="*/ 2272947 h 6858000"/>
              <a:gd name="connsiteX97" fmla="*/ 783960 w 5542424"/>
              <a:gd name="connsiteY97" fmla="*/ 2265753 h 6858000"/>
              <a:gd name="connsiteX98" fmla="*/ 783783 w 5542424"/>
              <a:gd name="connsiteY98" fmla="*/ 2265478 h 6858000"/>
              <a:gd name="connsiteX99" fmla="*/ 786206 w 5542424"/>
              <a:gd name="connsiteY99" fmla="*/ 2257630 h 6858000"/>
              <a:gd name="connsiteX100" fmla="*/ 788946 w 5542424"/>
              <a:gd name="connsiteY100" fmla="*/ 2252635 h 6858000"/>
              <a:gd name="connsiteX101" fmla="*/ 794250 w 5542424"/>
              <a:gd name="connsiteY101" fmla="*/ 2238675 h 6858000"/>
              <a:gd name="connsiteX102" fmla="*/ 794536 w 5542424"/>
              <a:gd name="connsiteY102" fmla="*/ 2233003 h 6858000"/>
              <a:gd name="connsiteX103" fmla="*/ 792429 w 5542424"/>
              <a:gd name="connsiteY103" fmla="*/ 2229498 h 6858000"/>
              <a:gd name="connsiteX104" fmla="*/ 793227 w 5542424"/>
              <a:gd name="connsiteY104" fmla="*/ 2228401 h 6858000"/>
              <a:gd name="connsiteX105" fmla="*/ 795299 w 5542424"/>
              <a:gd name="connsiteY105" fmla="*/ 2197903 h 6858000"/>
              <a:gd name="connsiteX106" fmla="*/ 808822 w 5542424"/>
              <a:gd name="connsiteY106" fmla="*/ 2134368 h 6858000"/>
              <a:gd name="connsiteX107" fmla="*/ 820138 w 5542424"/>
              <a:gd name="connsiteY107" fmla="*/ 2099989 h 6858000"/>
              <a:gd name="connsiteX108" fmla="*/ 847225 w 5542424"/>
              <a:gd name="connsiteY108" fmla="*/ 2003626 h 6858000"/>
              <a:gd name="connsiteX109" fmla="*/ 871446 w 5542424"/>
              <a:gd name="connsiteY109" fmla="*/ 1905232 h 6858000"/>
              <a:gd name="connsiteX110" fmla="*/ 866894 w 5542424"/>
              <a:gd name="connsiteY110" fmla="*/ 1846725 h 6858000"/>
              <a:gd name="connsiteX111" fmla="*/ 868241 w 5542424"/>
              <a:gd name="connsiteY111" fmla="*/ 1841071 h 6858000"/>
              <a:gd name="connsiteX112" fmla="*/ 875742 w 5542424"/>
              <a:gd name="connsiteY112" fmla="*/ 1828958 h 6858000"/>
              <a:gd name="connsiteX113" fmla="*/ 879192 w 5542424"/>
              <a:gd name="connsiteY113" fmla="*/ 1824953 h 6858000"/>
              <a:gd name="connsiteX114" fmla="*/ 882790 w 5542424"/>
              <a:gd name="connsiteY114" fmla="*/ 1817574 h 6858000"/>
              <a:gd name="connsiteX115" fmla="*/ 886658 w 5542424"/>
              <a:gd name="connsiteY115" fmla="*/ 1811329 h 6858000"/>
              <a:gd name="connsiteX116" fmla="*/ 908112 w 5542424"/>
              <a:gd name="connsiteY116" fmla="*/ 1782991 h 6858000"/>
              <a:gd name="connsiteX117" fmla="*/ 1021695 w 5542424"/>
              <a:gd name="connsiteY117" fmla="*/ 1753240 h 6858000"/>
              <a:gd name="connsiteX118" fmla="*/ 1109428 w 5542424"/>
              <a:gd name="connsiteY118" fmla="*/ 1570998 h 6858000"/>
              <a:gd name="connsiteX119" fmla="*/ 1250520 w 5542424"/>
              <a:gd name="connsiteY119" fmla="*/ 1425857 h 6858000"/>
              <a:gd name="connsiteX120" fmla="*/ 1397360 w 5542424"/>
              <a:gd name="connsiteY120" fmla="*/ 1313547 h 6858000"/>
              <a:gd name="connsiteX121" fmla="*/ 1496269 w 5542424"/>
              <a:gd name="connsiteY121" fmla="*/ 1094720 h 6858000"/>
              <a:gd name="connsiteX122" fmla="*/ 1516735 w 5542424"/>
              <a:gd name="connsiteY122" fmla="*/ 913489 h 6858000"/>
              <a:gd name="connsiteX123" fmla="*/ 1518279 w 5542424"/>
              <a:gd name="connsiteY123" fmla="*/ 802489 h 6858000"/>
              <a:gd name="connsiteX124" fmla="*/ 1589359 w 5542424"/>
              <a:gd name="connsiteY124" fmla="*/ 598702 h 6858000"/>
              <a:gd name="connsiteX125" fmla="*/ 1674468 w 5542424"/>
              <a:gd name="connsiteY125" fmla="*/ 380053 h 6858000"/>
              <a:gd name="connsiteX126" fmla="*/ 1713442 w 5542424"/>
              <a:gd name="connsiteY126" fmla="*/ 307108 h 6858000"/>
              <a:gd name="connsiteX127" fmla="*/ 1723372 w 5542424"/>
              <a:gd name="connsiteY127" fmla="*/ 277643 h 6858000"/>
              <a:gd name="connsiteX128" fmla="*/ 1740253 w 5542424"/>
              <a:gd name="connsiteY128" fmla="*/ 228503 h 6858000"/>
              <a:gd name="connsiteX129" fmla="*/ 1743263 w 5542424"/>
              <a:gd name="connsiteY129" fmla="*/ 182970 h 6858000"/>
              <a:gd name="connsiteX130" fmla="*/ 1761186 w 5542424"/>
              <a:gd name="connsiteY130" fmla="*/ 145367 h 6858000"/>
              <a:gd name="connsiteX131" fmla="*/ 1777775 w 5542424"/>
              <a:gd name="connsiteY131" fmla="*/ 148014 h 6858000"/>
              <a:gd name="connsiteX132" fmla="*/ 1792914 w 5542424"/>
              <a:gd name="connsiteY132" fmla="*/ 104094 h 6858000"/>
              <a:gd name="connsiteX133" fmla="*/ 1814516 w 5542424"/>
              <a:gd name="connsiteY133" fmla="*/ 36224 h 6858000"/>
              <a:gd name="connsiteX134" fmla="*/ 1821598 w 5542424"/>
              <a:gd name="connsiteY134" fmla="*/ 28008 h 6858000"/>
              <a:gd name="connsiteX135" fmla="*/ 1813947 w 5542424"/>
              <a:gd name="connsiteY135" fmla="*/ 11863 h 6858000"/>
              <a:gd name="connsiteX0" fmla="*/ 1814929 w 7360592"/>
              <a:gd name="connsiteY0" fmla="*/ 0 h 6858000"/>
              <a:gd name="connsiteX1" fmla="*/ 5542424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20087 w 7360592"/>
              <a:gd name="connsiteY120" fmla="*/ 1339305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46935 w 7360592"/>
              <a:gd name="connsiteY17" fmla="*/ 5383441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60592" h="6858000">
                <a:moveTo>
                  <a:pt x="1814929" y="0"/>
                </a:moveTo>
                <a:lnTo>
                  <a:pt x="7349959" y="0"/>
                </a:lnTo>
                <a:cubicBezTo>
                  <a:pt x="7353503" y="2286000"/>
                  <a:pt x="7357048" y="4572000"/>
                  <a:pt x="7360592" y="6858000"/>
                </a:cubicBez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lnTo>
                  <a:pt x="446935" y="5383441"/>
                </a:lnTo>
                <a:cubicBezTo>
                  <a:pt x="408154" y="5295993"/>
                  <a:pt x="446289" y="5276257"/>
                  <a:pt x="416638" y="5202635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938174" y="1837086"/>
                </a:lnTo>
                <a:cubicBezTo>
                  <a:pt x="961325" y="1826364"/>
                  <a:pt x="984567" y="1793295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298168" y="1386011"/>
                  <a:pt x="1320087" y="1339305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DA910ECF-D560-46C1-AD20-74B4CE2BF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5758" y="3542366"/>
            <a:ext cx="3184147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9706843-4A67-4194-95BF-9BB7B192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7851" y="1234865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D516A0E2-D404-4CCA-9DA8-5C18DA11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5605103" cy="1222001"/>
          </a:xfrm>
        </p:spPr>
        <p:txBody>
          <a:bodyPr rtlCol="0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8DC7046C-D1A0-4AD8-AEA8-F3116FA5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147357"/>
            <a:ext cx="5083222" cy="4253443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0" name="Espaço Reservado para Imagem 27">
            <a:extLst>
              <a:ext uri="{FF2B5EF4-FFF2-40B4-BE49-F238E27FC236}">
                <a16:creationId xmlns:a16="http://schemas.microsoft.com/office/drawing/2014/main" id="{6F647570-EE67-4211-B215-CA7C4ADFB1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85759" y="1234865"/>
            <a:ext cx="3192054" cy="208076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31" name="Espaço Reservado para Imagem 27">
            <a:extLst>
              <a:ext uri="{FF2B5EF4-FFF2-40B4-BE49-F238E27FC236}">
                <a16:creationId xmlns:a16="http://schemas.microsoft.com/office/drawing/2014/main" id="{F73F1593-ECA8-47D2-9428-EA469FCF6B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349" y="3542367"/>
            <a:ext cx="3181056" cy="208076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2" name="Espaço Reservado para Rodapé 15">
            <a:extLst>
              <a:ext uri="{FF2B5EF4-FFF2-40B4-BE49-F238E27FC236}">
                <a16:creationId xmlns:a16="http://schemas.microsoft.com/office/drawing/2014/main" id="{A56A04D1-A25D-4C85-923C-4D9C5DA5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25" name="Espaço Reservado para o Número do Slide 16">
            <a:extLst>
              <a:ext uri="{FF2B5EF4-FFF2-40B4-BE49-F238E27FC236}">
                <a16:creationId xmlns:a16="http://schemas.microsoft.com/office/drawing/2014/main" id="{7A472ABD-85E7-41D7-836B-95547F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6" name="Espaço Reservado para Data 14">
            <a:extLst>
              <a:ext uri="{FF2B5EF4-FFF2-40B4-BE49-F238E27FC236}">
                <a16:creationId xmlns:a16="http://schemas.microsoft.com/office/drawing/2014/main" id="{B69D16BD-38DD-42C5-8058-87A9C62C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751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id="{790C7E02-2DBF-47FD-AFC3-449B26D63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9A493-0714-4818-8A3F-622C9B00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6AD06C0-BCC7-4406-B2AB-9DB4A72F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 rtlCol="0">
            <a:normAutofit/>
          </a:bodyPr>
          <a:lstStyle/>
          <a:p>
            <a:pPr algn="ctr"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DE7B8B30-4CE9-482C-82CB-0FE0200127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" y="2"/>
            <a:ext cx="7037119" cy="685799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Clique para adicionar foto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5B2D30B-E0D8-4FC4-B207-44EC56C6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410702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EA4A5BF6-A686-490A-B7BF-4BDDF8E8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6FF7F8B5-4E4A-4F26-8FBC-5745978E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8597759D-37D7-4D01-84AC-85221F72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325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5A0FA24B-01DF-41FF-899C-BA7BC99B5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4428539 w 12191999"/>
              <a:gd name="connsiteY1" fmla="*/ 0 h 6858000"/>
              <a:gd name="connsiteX2" fmla="*/ 4433816 w 12191999"/>
              <a:gd name="connsiteY2" fmla="*/ 4971 h 6858000"/>
              <a:gd name="connsiteX3" fmla="*/ 4458398 w 12191999"/>
              <a:gd name="connsiteY3" fmla="*/ 17439 h 6858000"/>
              <a:gd name="connsiteX4" fmla="*/ 4480190 w 12191999"/>
              <a:gd name="connsiteY4" fmla="*/ 38878 h 6858000"/>
              <a:gd name="connsiteX5" fmla="*/ 4481514 w 12191999"/>
              <a:gd name="connsiteY5" fmla="*/ 39168 h 6858000"/>
              <a:gd name="connsiteX6" fmla="*/ 4482263 w 12191999"/>
              <a:gd name="connsiteY6" fmla="*/ 43189 h 6858000"/>
              <a:gd name="connsiteX7" fmla="*/ 4486241 w 12191999"/>
              <a:gd name="connsiteY7" fmla="*/ 47243 h 6858000"/>
              <a:gd name="connsiteX8" fmla="*/ 4499474 w 12191999"/>
              <a:gd name="connsiteY8" fmla="*/ 54163 h 6858000"/>
              <a:gd name="connsiteX9" fmla="*/ 4504837 w 12191999"/>
              <a:gd name="connsiteY9" fmla="*/ 56082 h 6858000"/>
              <a:gd name="connsiteX10" fmla="*/ 4511859 w 12191999"/>
              <a:gd name="connsiteY10" fmla="*/ 60345 h 6858000"/>
              <a:gd name="connsiteX11" fmla="*/ 4511909 w 12191999"/>
              <a:gd name="connsiteY11" fmla="*/ 60669 h 6858000"/>
              <a:gd name="connsiteX12" fmla="*/ 4518729 w 12191999"/>
              <a:gd name="connsiteY12" fmla="*/ 64235 h 6858000"/>
              <a:gd name="connsiteX13" fmla="*/ 4553668 w 12191999"/>
              <a:gd name="connsiteY13" fmla="*/ 78933 h 6858000"/>
              <a:gd name="connsiteX14" fmla="*/ 4584409 w 12191999"/>
              <a:gd name="connsiteY14" fmla="*/ 125407 h 6858000"/>
              <a:gd name="connsiteX15" fmla="*/ 4599970 w 12191999"/>
              <a:gd name="connsiteY15" fmla="*/ 139638 h 6858000"/>
              <a:gd name="connsiteX16" fmla="*/ 4607617 w 12191999"/>
              <a:gd name="connsiteY16" fmla="*/ 148401 h 6858000"/>
              <a:gd name="connsiteX17" fmla="*/ 4607665 w 12191999"/>
              <a:gd name="connsiteY17" fmla="*/ 149698 h 6858000"/>
              <a:gd name="connsiteX18" fmla="*/ 4641219 w 12191999"/>
              <a:gd name="connsiteY18" fmla="*/ 163679 h 6858000"/>
              <a:gd name="connsiteX19" fmla="*/ 4644675 w 12191999"/>
              <a:gd name="connsiteY19" fmla="*/ 167288 h 6858000"/>
              <a:gd name="connsiteX20" fmla="*/ 4667825 w 12191999"/>
              <a:gd name="connsiteY20" fmla="*/ 174158 h 6858000"/>
              <a:gd name="connsiteX21" fmla="*/ 4679100 w 12191999"/>
              <a:gd name="connsiteY21" fmla="*/ 178904 h 6858000"/>
              <a:gd name="connsiteX22" fmla="*/ 4683695 w 12191999"/>
              <a:gd name="connsiteY22" fmla="*/ 177777 h 6858000"/>
              <a:gd name="connsiteX23" fmla="*/ 4699627 w 12191999"/>
              <a:gd name="connsiteY23" fmla="*/ 186035 h 6858000"/>
              <a:gd name="connsiteX24" fmla="*/ 4700928 w 12191999"/>
              <a:gd name="connsiteY24" fmla="*/ 187915 h 6858000"/>
              <a:gd name="connsiteX25" fmla="*/ 4716041 w 12191999"/>
              <a:gd name="connsiteY25" fmla="*/ 191263 h 6858000"/>
              <a:gd name="connsiteX26" fmla="*/ 4731092 w 12191999"/>
              <a:gd name="connsiteY26" fmla="*/ 189882 h 6858000"/>
              <a:gd name="connsiteX27" fmla="*/ 4859125 w 12191999"/>
              <a:gd name="connsiteY27" fmla="*/ 273218 h 6858000"/>
              <a:gd name="connsiteX28" fmla="*/ 5047425 w 12191999"/>
              <a:gd name="connsiteY28" fmla="*/ 325132 h 6858000"/>
              <a:gd name="connsiteX29" fmla="*/ 5123469 w 12191999"/>
              <a:gd name="connsiteY29" fmla="*/ 373600 h 6858000"/>
              <a:gd name="connsiteX30" fmla="*/ 5246314 w 12191999"/>
              <a:gd name="connsiteY30" fmla="*/ 448202 h 6858000"/>
              <a:gd name="connsiteX31" fmla="*/ 5295204 w 12191999"/>
              <a:gd name="connsiteY31" fmla="*/ 518105 h 6858000"/>
              <a:gd name="connsiteX32" fmla="*/ 5341659 w 12191999"/>
              <a:gd name="connsiteY32" fmla="*/ 529959 h 6858000"/>
              <a:gd name="connsiteX33" fmla="*/ 5354530 w 12191999"/>
              <a:gd name="connsiteY33" fmla="*/ 546100 h 6858000"/>
              <a:gd name="connsiteX34" fmla="*/ 5356641 w 12191999"/>
              <a:gd name="connsiteY34" fmla="*/ 549075 h 6858000"/>
              <a:gd name="connsiteX35" fmla="*/ 5367452 w 12191999"/>
              <a:gd name="connsiteY35" fmla="*/ 556831 h 6858000"/>
              <a:gd name="connsiteX36" fmla="*/ 5367545 w 12191999"/>
              <a:gd name="connsiteY36" fmla="*/ 564197 h 6858000"/>
              <a:gd name="connsiteX37" fmla="*/ 5418422 w 12191999"/>
              <a:gd name="connsiteY37" fmla="*/ 594275 h 6858000"/>
              <a:gd name="connsiteX38" fmla="*/ 5475709 w 12191999"/>
              <a:gd name="connsiteY38" fmla="*/ 638584 h 6858000"/>
              <a:gd name="connsiteX39" fmla="*/ 5489473 w 12191999"/>
              <a:gd name="connsiteY39" fmla="*/ 642943 h 6858000"/>
              <a:gd name="connsiteX40" fmla="*/ 5526129 w 12191999"/>
              <a:gd name="connsiteY40" fmla="*/ 671648 h 6858000"/>
              <a:gd name="connsiteX41" fmla="*/ 5560658 w 12191999"/>
              <a:gd name="connsiteY41" fmla="*/ 693968 h 6858000"/>
              <a:gd name="connsiteX42" fmla="*/ 5584769 w 12191999"/>
              <a:gd name="connsiteY42" fmla="*/ 705378 h 6858000"/>
              <a:gd name="connsiteX43" fmla="*/ 5611860 w 12191999"/>
              <a:gd name="connsiteY43" fmla="*/ 726009 h 6858000"/>
              <a:gd name="connsiteX44" fmla="*/ 5640289 w 12191999"/>
              <a:gd name="connsiteY44" fmla="*/ 721725 h 6858000"/>
              <a:gd name="connsiteX45" fmla="*/ 5661248 w 12191999"/>
              <a:gd name="connsiteY45" fmla="*/ 770791 h 6858000"/>
              <a:gd name="connsiteX46" fmla="*/ 5674678 w 12191999"/>
              <a:gd name="connsiteY46" fmla="*/ 774738 h 6858000"/>
              <a:gd name="connsiteX47" fmla="*/ 5689822 w 12191999"/>
              <a:gd name="connsiteY47" fmla="*/ 787962 h 6858000"/>
              <a:gd name="connsiteX48" fmla="*/ 5713681 w 12191999"/>
              <a:gd name="connsiteY48" fmla="*/ 810329 h 6858000"/>
              <a:gd name="connsiteX49" fmla="*/ 5746664 w 12191999"/>
              <a:gd name="connsiteY49" fmla="*/ 850082 h 6858000"/>
              <a:gd name="connsiteX50" fmla="*/ 5854393 w 12191999"/>
              <a:gd name="connsiteY50" fmla="*/ 901844 h 6858000"/>
              <a:gd name="connsiteX51" fmla="*/ 5923458 w 12191999"/>
              <a:gd name="connsiteY51" fmla="*/ 932756 h 6858000"/>
              <a:gd name="connsiteX52" fmla="*/ 6013808 w 12191999"/>
              <a:gd name="connsiteY52" fmla="*/ 950947 h 6858000"/>
              <a:gd name="connsiteX53" fmla="*/ 6093430 w 12191999"/>
              <a:gd name="connsiteY53" fmla="*/ 985543 h 6858000"/>
              <a:gd name="connsiteX54" fmla="*/ 6216422 w 12191999"/>
              <a:gd name="connsiteY54" fmla="*/ 994223 h 6858000"/>
              <a:gd name="connsiteX55" fmla="*/ 6419991 w 12191999"/>
              <a:gd name="connsiteY55" fmla="*/ 1045060 h 6858000"/>
              <a:gd name="connsiteX56" fmla="*/ 6431099 w 12191999"/>
              <a:gd name="connsiteY56" fmla="*/ 1037361 h 6858000"/>
              <a:gd name="connsiteX57" fmla="*/ 6444833 w 12191999"/>
              <a:gd name="connsiteY57" fmla="*/ 1034256 h 6858000"/>
              <a:gd name="connsiteX58" fmla="*/ 6463940 w 12191999"/>
              <a:gd name="connsiteY58" fmla="*/ 1036894 h 6858000"/>
              <a:gd name="connsiteX59" fmla="*/ 6500402 w 12191999"/>
              <a:gd name="connsiteY59" fmla="*/ 1030680 h 6858000"/>
              <a:gd name="connsiteX60" fmla="*/ 6505093 w 12191999"/>
              <a:gd name="connsiteY60" fmla="*/ 1032748 h 6858000"/>
              <a:gd name="connsiteX61" fmla="*/ 6539157 w 12191999"/>
              <a:gd name="connsiteY61" fmla="*/ 1032256 h 6858000"/>
              <a:gd name="connsiteX62" fmla="*/ 6539899 w 12191999"/>
              <a:gd name="connsiteY62" fmla="*/ 1033503 h 6858000"/>
              <a:gd name="connsiteX63" fmla="*/ 6550699 w 12191999"/>
              <a:gd name="connsiteY63" fmla="*/ 1038843 h 6858000"/>
              <a:gd name="connsiteX64" fmla="*/ 6570715 w 12191999"/>
              <a:gd name="connsiteY64" fmla="*/ 1046183 h 6858000"/>
              <a:gd name="connsiteX65" fmla="*/ 6620265 w 12191999"/>
              <a:gd name="connsiteY65" fmla="*/ 1078630 h 6858000"/>
              <a:gd name="connsiteX66" fmla="*/ 6655805 w 12191999"/>
              <a:gd name="connsiteY66" fmla="*/ 1078254 h 6858000"/>
              <a:gd name="connsiteX67" fmla="*/ 6663127 w 12191999"/>
              <a:gd name="connsiteY67" fmla="*/ 1078865 h 6858000"/>
              <a:gd name="connsiteX68" fmla="*/ 6663341 w 12191999"/>
              <a:gd name="connsiteY68" fmla="*/ 1079158 h 6858000"/>
              <a:gd name="connsiteX69" fmla="*/ 6671197 w 12191999"/>
              <a:gd name="connsiteY69" fmla="*/ 1080364 h 6858000"/>
              <a:gd name="connsiteX70" fmla="*/ 6676470 w 12191999"/>
              <a:gd name="connsiteY70" fmla="*/ 1079974 h 6858000"/>
              <a:gd name="connsiteX71" fmla="*/ 6690669 w 12191999"/>
              <a:gd name="connsiteY71" fmla="*/ 1081157 h 6858000"/>
              <a:gd name="connsiteX72" fmla="*/ 6696013 w 12191999"/>
              <a:gd name="connsiteY72" fmla="*/ 1083439 h 6858000"/>
              <a:gd name="connsiteX73" fmla="*/ 6740322 w 12191999"/>
              <a:gd name="connsiteY73" fmla="*/ 1121917 h 6858000"/>
              <a:gd name="connsiteX74" fmla="*/ 6833807 w 12191999"/>
              <a:gd name="connsiteY74" fmla="*/ 1161011 h 6858000"/>
              <a:gd name="connsiteX75" fmla="*/ 6927369 w 12191999"/>
              <a:gd name="connsiteY75" fmla="*/ 1196593 h 6858000"/>
              <a:gd name="connsiteX76" fmla="*/ 6961728 w 12191999"/>
              <a:gd name="connsiteY76" fmla="*/ 1207960 h 6858000"/>
              <a:gd name="connsiteX77" fmla="*/ 7020835 w 12191999"/>
              <a:gd name="connsiteY77" fmla="*/ 1234906 h 6858000"/>
              <a:gd name="connsiteX78" fmla="*/ 7046578 w 12191999"/>
              <a:gd name="connsiteY78" fmla="*/ 1251394 h 6858000"/>
              <a:gd name="connsiteX79" fmla="*/ 7047934 w 12191999"/>
              <a:gd name="connsiteY79" fmla="*/ 1251406 h 6858000"/>
              <a:gd name="connsiteX80" fmla="*/ 7049495 w 12191999"/>
              <a:gd name="connsiteY80" fmla="*/ 1255182 h 6858000"/>
              <a:gd name="connsiteX81" fmla="*/ 7054225 w 12191999"/>
              <a:gd name="connsiteY81" fmla="*/ 1258329 h 6858000"/>
              <a:gd name="connsiteX82" fmla="*/ 7068600 w 12191999"/>
              <a:gd name="connsiteY82" fmla="*/ 1262373 h 6858000"/>
              <a:gd name="connsiteX83" fmla="*/ 7074244 w 12191999"/>
              <a:gd name="connsiteY83" fmla="*/ 1263146 h 6858000"/>
              <a:gd name="connsiteX84" fmla="*/ 7081993 w 12191999"/>
              <a:gd name="connsiteY84" fmla="*/ 1265870 h 6858000"/>
              <a:gd name="connsiteX85" fmla="*/ 7082110 w 12191999"/>
              <a:gd name="connsiteY85" fmla="*/ 1266175 h 6858000"/>
              <a:gd name="connsiteX86" fmla="*/ 7089518 w 12191999"/>
              <a:gd name="connsiteY86" fmla="*/ 1268259 h 6858000"/>
              <a:gd name="connsiteX87" fmla="*/ 7126734 w 12191999"/>
              <a:gd name="connsiteY87" fmla="*/ 1275440 h 6858000"/>
              <a:gd name="connsiteX88" fmla="*/ 7166397 w 12191999"/>
              <a:gd name="connsiteY88" fmla="*/ 1314577 h 6858000"/>
              <a:gd name="connsiteX89" fmla="*/ 7184558 w 12191999"/>
              <a:gd name="connsiteY89" fmla="*/ 1325296 h 6858000"/>
              <a:gd name="connsiteX90" fmla="*/ 7193847 w 12191999"/>
              <a:gd name="connsiteY90" fmla="*/ 1332295 h 6858000"/>
              <a:gd name="connsiteX91" fmla="*/ 7229876 w 12191999"/>
              <a:gd name="connsiteY91" fmla="*/ 1340317 h 6858000"/>
              <a:gd name="connsiteX92" fmla="*/ 7234001 w 12191999"/>
              <a:gd name="connsiteY92" fmla="*/ 1343137 h 6858000"/>
              <a:gd name="connsiteX93" fmla="*/ 7258071 w 12191999"/>
              <a:gd name="connsiteY93" fmla="*/ 1345086 h 6858000"/>
              <a:gd name="connsiteX94" fmla="*/ 7291641 w 12191999"/>
              <a:gd name="connsiteY94" fmla="*/ 1350152 h 6858000"/>
              <a:gd name="connsiteX95" fmla="*/ 7308779 w 12191999"/>
              <a:gd name="connsiteY95" fmla="*/ 1351882 h 6858000"/>
              <a:gd name="connsiteX96" fmla="*/ 7323221 w 12191999"/>
              <a:gd name="connsiteY96" fmla="*/ 1347429 h 6858000"/>
              <a:gd name="connsiteX97" fmla="*/ 7495470 w 12191999"/>
              <a:gd name="connsiteY97" fmla="*/ 1384709 h 6858000"/>
              <a:gd name="connsiteX98" fmla="*/ 7601447 w 12191999"/>
              <a:gd name="connsiteY98" fmla="*/ 1410288 h 6858000"/>
              <a:gd name="connsiteX99" fmla="*/ 7616199 w 12191999"/>
              <a:gd name="connsiteY99" fmla="*/ 1425276 h 6858000"/>
              <a:gd name="connsiteX100" fmla="*/ 10773615 w 12191999"/>
              <a:gd name="connsiteY100" fmla="*/ 3136132 h 6858000"/>
              <a:gd name="connsiteX101" fmla="*/ 10775787 w 12191999"/>
              <a:gd name="connsiteY101" fmla="*/ 3137529 h 6858000"/>
              <a:gd name="connsiteX102" fmla="*/ 10804324 w 12191999"/>
              <a:gd name="connsiteY102" fmla="*/ 3140649 h 6858000"/>
              <a:gd name="connsiteX103" fmla="*/ 10819333 w 12191999"/>
              <a:gd name="connsiteY103" fmla="*/ 3154674 h 6858000"/>
              <a:gd name="connsiteX104" fmla="*/ 10821839 w 12191999"/>
              <a:gd name="connsiteY104" fmla="*/ 3157295 h 6858000"/>
              <a:gd name="connsiteX105" fmla="*/ 10833660 w 12191999"/>
              <a:gd name="connsiteY105" fmla="*/ 3163373 h 6858000"/>
              <a:gd name="connsiteX106" fmla="*/ 10834754 w 12191999"/>
              <a:gd name="connsiteY106" fmla="*/ 3170606 h 6858000"/>
              <a:gd name="connsiteX107" fmla="*/ 10850942 w 12191999"/>
              <a:gd name="connsiteY107" fmla="*/ 3183705 h 6858000"/>
              <a:gd name="connsiteX108" fmla="*/ 10873328 w 12191999"/>
              <a:gd name="connsiteY108" fmla="*/ 3193348 h 6858000"/>
              <a:gd name="connsiteX109" fmla="*/ 10982088 w 12191999"/>
              <a:gd name="connsiteY109" fmla="*/ 3232948 h 6858000"/>
              <a:gd name="connsiteX110" fmla="*/ 11045804 w 12191999"/>
              <a:gd name="connsiteY110" fmla="*/ 3260190 h 6858000"/>
              <a:gd name="connsiteX111" fmla="*/ 11067877 w 12191999"/>
              <a:gd name="connsiteY111" fmla="*/ 3276112 h 6858000"/>
              <a:gd name="connsiteX112" fmla="*/ 11100133 w 12191999"/>
              <a:gd name="connsiteY112" fmla="*/ 3294598 h 6858000"/>
              <a:gd name="connsiteX113" fmla="*/ 11155409 w 12191999"/>
              <a:gd name="connsiteY113" fmla="*/ 3331539 h 6858000"/>
              <a:gd name="connsiteX114" fmla="*/ 11232547 w 12191999"/>
              <a:gd name="connsiteY114" fmla="*/ 3373667 h 6858000"/>
              <a:gd name="connsiteX115" fmla="*/ 11297822 w 12191999"/>
              <a:gd name="connsiteY115" fmla="*/ 3380555 h 6858000"/>
              <a:gd name="connsiteX116" fmla="*/ 11301370 w 12191999"/>
              <a:gd name="connsiteY116" fmla="*/ 3386958 h 6858000"/>
              <a:gd name="connsiteX117" fmla="*/ 11341986 w 12191999"/>
              <a:gd name="connsiteY117" fmla="*/ 3403320 h 6858000"/>
              <a:gd name="connsiteX118" fmla="*/ 11537404 w 12191999"/>
              <a:gd name="connsiteY118" fmla="*/ 3495439 h 6858000"/>
              <a:gd name="connsiteX119" fmla="*/ 11639337 w 12191999"/>
              <a:gd name="connsiteY119" fmla="*/ 3592655 h 6858000"/>
              <a:gd name="connsiteX120" fmla="*/ 11774154 w 12191999"/>
              <a:gd name="connsiteY120" fmla="*/ 3703763 h 6858000"/>
              <a:gd name="connsiteX121" fmla="*/ 11967899 w 12191999"/>
              <a:gd name="connsiteY121" fmla="*/ 3739403 h 6858000"/>
              <a:gd name="connsiteX122" fmla="*/ 12052251 w 12191999"/>
              <a:gd name="connsiteY122" fmla="*/ 3738161 h 6858000"/>
              <a:gd name="connsiteX123" fmla="*/ 12101844 w 12191999"/>
              <a:gd name="connsiteY123" fmla="*/ 3789810 h 6858000"/>
              <a:gd name="connsiteX124" fmla="*/ 12155104 w 12191999"/>
              <a:gd name="connsiteY124" fmla="*/ 3824490 h 6858000"/>
              <a:gd name="connsiteX125" fmla="*/ 12191999 w 12191999"/>
              <a:gd name="connsiteY125" fmla="*/ 3836506 h 6858000"/>
              <a:gd name="connsiteX126" fmla="*/ 12191999 w 12191999"/>
              <a:gd name="connsiteY126" fmla="*/ 6858000 h 6858000"/>
              <a:gd name="connsiteX127" fmla="*/ 4040175 w 12191999"/>
              <a:gd name="connsiteY127" fmla="*/ 6858000 h 6858000"/>
              <a:gd name="connsiteX128" fmla="*/ 4035195 w 12191999"/>
              <a:gd name="connsiteY128" fmla="*/ 6847706 h 6858000"/>
              <a:gd name="connsiteX129" fmla="*/ 4024571 w 12191999"/>
              <a:gd name="connsiteY129" fmla="*/ 6834979 h 6858000"/>
              <a:gd name="connsiteX130" fmla="*/ 4019139 w 12191999"/>
              <a:gd name="connsiteY130" fmla="*/ 6832909 h 6858000"/>
              <a:gd name="connsiteX131" fmla="*/ 4004905 w 12191999"/>
              <a:gd name="connsiteY131" fmla="*/ 6832292 h 6858000"/>
              <a:gd name="connsiteX132" fmla="*/ 3999653 w 12191999"/>
              <a:gd name="connsiteY132" fmla="*/ 6832888 h 6858000"/>
              <a:gd name="connsiteX133" fmla="*/ 3991753 w 12191999"/>
              <a:gd name="connsiteY133" fmla="*/ 6831995 h 6858000"/>
              <a:gd name="connsiteX134" fmla="*/ 3991527 w 12191999"/>
              <a:gd name="connsiteY134" fmla="*/ 6831708 h 6858000"/>
              <a:gd name="connsiteX135" fmla="*/ 3984190 w 12191999"/>
              <a:gd name="connsiteY135" fmla="*/ 6831389 h 6858000"/>
              <a:gd name="connsiteX136" fmla="*/ 3948690 w 12191999"/>
              <a:gd name="connsiteY136" fmla="*/ 6833171 h 6858000"/>
              <a:gd name="connsiteX137" fmla="*/ 3897895 w 12191999"/>
              <a:gd name="connsiteY137" fmla="*/ 6802710 h 6858000"/>
              <a:gd name="connsiteX138" fmla="*/ 3877604 w 12191999"/>
              <a:gd name="connsiteY138" fmla="*/ 6796164 h 6858000"/>
              <a:gd name="connsiteX139" fmla="*/ 3866602 w 12191999"/>
              <a:gd name="connsiteY139" fmla="*/ 6791257 h 6858000"/>
              <a:gd name="connsiteX140" fmla="*/ 3865811 w 12191999"/>
              <a:gd name="connsiteY140" fmla="*/ 6790042 h 6858000"/>
              <a:gd name="connsiteX141" fmla="*/ 3831795 w 12191999"/>
              <a:gd name="connsiteY141" fmla="*/ 6791880 h 6858000"/>
              <a:gd name="connsiteX142" fmla="*/ 3827025 w 12191999"/>
              <a:gd name="connsiteY142" fmla="*/ 6789998 h 6858000"/>
              <a:gd name="connsiteX143" fmla="*/ 3805177 w 12191999"/>
              <a:gd name="connsiteY143" fmla="*/ 6793918 h 6858000"/>
              <a:gd name="connsiteX144" fmla="*/ 3793719 w 12191999"/>
              <a:gd name="connsiteY144" fmla="*/ 6794494 h 6858000"/>
              <a:gd name="connsiteX145" fmla="*/ 3790837 w 12191999"/>
              <a:gd name="connsiteY145" fmla="*/ 6797649 h 6858000"/>
              <a:gd name="connsiteX146" fmla="*/ 3773741 w 12191999"/>
              <a:gd name="connsiteY146" fmla="*/ 6796976 h 6858000"/>
              <a:gd name="connsiteX147" fmla="*/ 3771642 w 12191999"/>
              <a:gd name="connsiteY147" fmla="*/ 6795770 h 6858000"/>
              <a:gd name="connsiteX148" fmla="*/ 3758039 w 12191999"/>
              <a:gd name="connsiteY148" fmla="*/ 6799415 h 6858000"/>
              <a:gd name="connsiteX149" fmla="*/ 3747245 w 12191999"/>
              <a:gd name="connsiteY149" fmla="*/ 6807548 h 6858000"/>
              <a:gd name="connsiteX150" fmla="*/ 3599970 w 12191999"/>
              <a:gd name="connsiteY150" fmla="*/ 6785929 h 6858000"/>
              <a:gd name="connsiteX151" fmla="*/ 3532509 w 12191999"/>
              <a:gd name="connsiteY151" fmla="*/ 6773888 h 6858000"/>
              <a:gd name="connsiteX152" fmla="*/ 3519209 w 12191999"/>
              <a:gd name="connsiteY152" fmla="*/ 6779800 h 6858000"/>
              <a:gd name="connsiteX153" fmla="*/ 3518612 w 12191999"/>
              <a:gd name="connsiteY153" fmla="*/ 6767129 h 6858000"/>
              <a:gd name="connsiteX154" fmla="*/ 3500042 w 12191999"/>
              <a:gd name="connsiteY154" fmla="*/ 6757140 h 6858000"/>
              <a:gd name="connsiteX155" fmla="*/ 3490483 w 12191999"/>
              <a:gd name="connsiteY155" fmla="*/ 6750514 h 6858000"/>
              <a:gd name="connsiteX156" fmla="*/ 3490120 w 12191999"/>
              <a:gd name="connsiteY156" fmla="*/ 6749268 h 6858000"/>
              <a:gd name="connsiteX157" fmla="*/ 3454164 w 12191999"/>
              <a:gd name="connsiteY157" fmla="*/ 6743923 h 6858000"/>
              <a:gd name="connsiteX158" fmla="*/ 3449932 w 12191999"/>
              <a:gd name="connsiteY158" fmla="*/ 6741268 h 6858000"/>
              <a:gd name="connsiteX159" fmla="*/ 3413708 w 12191999"/>
              <a:gd name="connsiteY159" fmla="*/ 6738430 h 6858000"/>
              <a:gd name="connsiteX160" fmla="*/ 3409529 w 12191999"/>
              <a:gd name="connsiteY160" fmla="*/ 6740648 h 6858000"/>
              <a:gd name="connsiteX161" fmla="*/ 3392060 w 12191999"/>
              <a:gd name="connsiteY161" fmla="*/ 6736539 h 6858000"/>
              <a:gd name="connsiteX162" fmla="*/ 3390340 w 12191999"/>
              <a:gd name="connsiteY162" fmla="*/ 6735034 h 6858000"/>
              <a:gd name="connsiteX163" fmla="*/ 3374867 w 12191999"/>
              <a:gd name="connsiteY163" fmla="*/ 6735488 h 6858000"/>
              <a:gd name="connsiteX164" fmla="*/ 3295084 w 12191999"/>
              <a:gd name="connsiteY164" fmla="*/ 6728596 h 6858000"/>
              <a:gd name="connsiteX165" fmla="*/ 3216076 w 12191999"/>
              <a:gd name="connsiteY165" fmla="*/ 6691033 h 6858000"/>
              <a:gd name="connsiteX166" fmla="*/ 3001959 w 12191999"/>
              <a:gd name="connsiteY166" fmla="*/ 6660812 h 6858000"/>
              <a:gd name="connsiteX167" fmla="*/ 2781734 w 12191999"/>
              <a:gd name="connsiteY167" fmla="*/ 6582305 h 6858000"/>
              <a:gd name="connsiteX168" fmla="*/ 2733334 w 12191999"/>
              <a:gd name="connsiteY168" fmla="*/ 6560298 h 6858000"/>
              <a:gd name="connsiteX169" fmla="*/ 2685391 w 12191999"/>
              <a:gd name="connsiteY169" fmla="*/ 6560171 h 6858000"/>
              <a:gd name="connsiteX170" fmla="*/ 2668962 w 12191999"/>
              <a:gd name="connsiteY170" fmla="*/ 6547670 h 6858000"/>
              <a:gd name="connsiteX171" fmla="*/ 2666187 w 12191999"/>
              <a:gd name="connsiteY171" fmla="*/ 6545303 h 6858000"/>
              <a:gd name="connsiteX172" fmla="*/ 2653807 w 12191999"/>
              <a:gd name="connsiteY172" fmla="*/ 6540427 h 6858000"/>
              <a:gd name="connsiteX173" fmla="*/ 2651913 w 12191999"/>
              <a:gd name="connsiteY173" fmla="*/ 6533308 h 6858000"/>
              <a:gd name="connsiteX174" fmla="*/ 2611193 w 12191999"/>
              <a:gd name="connsiteY174" fmla="*/ 6514475 h 6858000"/>
              <a:gd name="connsiteX175" fmla="*/ 2528835 w 12191999"/>
              <a:gd name="connsiteY175" fmla="*/ 6487649 h 6858000"/>
              <a:gd name="connsiteX176" fmla="*/ 2514423 w 12191999"/>
              <a:gd name="connsiteY176" fmla="*/ 6486793 h 6858000"/>
              <a:gd name="connsiteX177" fmla="*/ 2432918 w 12191999"/>
              <a:gd name="connsiteY177" fmla="*/ 6454736 h 6858000"/>
              <a:gd name="connsiteX178" fmla="*/ 2375430 w 12191999"/>
              <a:gd name="connsiteY178" fmla="*/ 6436197 h 6858000"/>
              <a:gd name="connsiteX179" fmla="*/ 2361493 w 12191999"/>
              <a:gd name="connsiteY179" fmla="*/ 6435403 h 6858000"/>
              <a:gd name="connsiteX180" fmla="*/ 2350645 w 12191999"/>
              <a:gd name="connsiteY180" fmla="*/ 6424146 h 6858000"/>
              <a:gd name="connsiteX181" fmla="*/ 2316586 w 12191999"/>
              <a:gd name="connsiteY181" fmla="*/ 6404861 h 6858000"/>
              <a:gd name="connsiteX182" fmla="*/ 2302598 w 12191999"/>
              <a:gd name="connsiteY182" fmla="*/ 6404320 h 6858000"/>
              <a:gd name="connsiteX183" fmla="*/ 2297403 w 12191999"/>
              <a:gd name="connsiteY183" fmla="*/ 6401898 h 6858000"/>
              <a:gd name="connsiteX184" fmla="*/ 2284680 w 12191999"/>
              <a:gd name="connsiteY184" fmla="*/ 6395204 h 6858000"/>
              <a:gd name="connsiteX185" fmla="*/ 2263087 w 12191999"/>
              <a:gd name="connsiteY185" fmla="*/ 6382362 h 6858000"/>
              <a:gd name="connsiteX186" fmla="*/ 2256073 w 12191999"/>
              <a:gd name="connsiteY186" fmla="*/ 6379356 h 6858000"/>
              <a:gd name="connsiteX187" fmla="*/ 2242767 w 12191999"/>
              <a:gd name="connsiteY187" fmla="*/ 6365725 h 6858000"/>
              <a:gd name="connsiteX188" fmla="*/ 2214365 w 12191999"/>
              <a:gd name="connsiteY188" fmla="*/ 6348882 h 6858000"/>
              <a:gd name="connsiteX189" fmla="*/ 2167979 w 12191999"/>
              <a:gd name="connsiteY189" fmla="*/ 6306175 h 6858000"/>
              <a:gd name="connsiteX190" fmla="*/ 2139905 w 12191999"/>
              <a:gd name="connsiteY190" fmla="*/ 6283988 h 6858000"/>
              <a:gd name="connsiteX191" fmla="*/ 2121768 w 12191999"/>
              <a:gd name="connsiteY191" fmla="*/ 6265897 h 6858000"/>
              <a:gd name="connsiteX192" fmla="*/ 2063279 w 12191999"/>
              <a:gd name="connsiteY192" fmla="*/ 6230325 h 6858000"/>
              <a:gd name="connsiteX193" fmla="*/ 1961177 w 12191999"/>
              <a:gd name="connsiteY193" fmla="*/ 6175749 h 6858000"/>
              <a:gd name="connsiteX194" fmla="*/ 1940650 w 12191999"/>
              <a:gd name="connsiteY194" fmla="*/ 6163188 h 6858000"/>
              <a:gd name="connsiteX195" fmla="*/ 1927814 w 12191999"/>
              <a:gd name="connsiteY195" fmla="*/ 6148653 h 6858000"/>
              <a:gd name="connsiteX196" fmla="*/ 1929028 w 12191999"/>
              <a:gd name="connsiteY196" fmla="*/ 6142020 h 6858000"/>
              <a:gd name="connsiteX197" fmla="*/ 1918508 w 12191999"/>
              <a:gd name="connsiteY197" fmla="*/ 6134512 h 6858000"/>
              <a:gd name="connsiteX198" fmla="*/ 1916718 w 12191999"/>
              <a:gd name="connsiteY198" fmla="*/ 6131733 h 6858000"/>
              <a:gd name="connsiteX199" fmla="*/ 1905430 w 12191999"/>
              <a:gd name="connsiteY199" fmla="*/ 6116581 h 6858000"/>
              <a:gd name="connsiteX200" fmla="*/ 1772975 w 12191999"/>
              <a:gd name="connsiteY200" fmla="*/ 6103644 h 6858000"/>
              <a:gd name="connsiteX201" fmla="*/ 1721239 w 12191999"/>
              <a:gd name="connsiteY201" fmla="*/ 6065803 h 6858000"/>
              <a:gd name="connsiteX202" fmla="*/ 1566198 w 12191999"/>
              <a:gd name="connsiteY202" fmla="*/ 5909553 h 6858000"/>
              <a:gd name="connsiteX203" fmla="*/ 1419833 w 12191999"/>
              <a:gd name="connsiteY203" fmla="*/ 5862012 h 6858000"/>
              <a:gd name="connsiteX204" fmla="*/ 1293711 w 12191999"/>
              <a:gd name="connsiteY204" fmla="*/ 5780773 h 6858000"/>
              <a:gd name="connsiteX205" fmla="*/ 1276884 w 12191999"/>
              <a:gd name="connsiteY205" fmla="*/ 5781282 h 6858000"/>
              <a:gd name="connsiteX206" fmla="*/ 1260832 w 12191999"/>
              <a:gd name="connsiteY206" fmla="*/ 5777529 h 6858000"/>
              <a:gd name="connsiteX207" fmla="*/ 1259737 w 12191999"/>
              <a:gd name="connsiteY207" fmla="*/ 5775776 h 6858000"/>
              <a:gd name="connsiteX208" fmla="*/ 1243663 w 12191999"/>
              <a:gd name="connsiteY208" fmla="*/ 5767568 h 6858000"/>
              <a:gd name="connsiteX209" fmla="*/ 1238401 w 12191999"/>
              <a:gd name="connsiteY209" fmla="*/ 5768357 h 6858000"/>
              <a:gd name="connsiteX210" fmla="*/ 1226827 w 12191999"/>
              <a:gd name="connsiteY210" fmla="*/ 5763536 h 6858000"/>
              <a:gd name="connsiteX211" fmla="*/ 1164932 w 12191999"/>
              <a:gd name="connsiteY211" fmla="*/ 5738590 h 6858000"/>
              <a:gd name="connsiteX212" fmla="*/ 1165111 w 12191999"/>
              <a:gd name="connsiteY212" fmla="*/ 5737421 h 6858000"/>
              <a:gd name="connsiteX213" fmla="*/ 1158258 w 12191999"/>
              <a:gd name="connsiteY213" fmla="*/ 5729163 h 6858000"/>
              <a:gd name="connsiteX214" fmla="*/ 1143665 w 12191999"/>
              <a:gd name="connsiteY214" fmla="*/ 5715598 h 6858000"/>
              <a:gd name="connsiteX215" fmla="*/ 1118122 w 12191999"/>
              <a:gd name="connsiteY215" fmla="*/ 5672283 h 6858000"/>
              <a:gd name="connsiteX216" fmla="*/ 1082268 w 12191999"/>
              <a:gd name="connsiteY216" fmla="*/ 5657350 h 6858000"/>
              <a:gd name="connsiteX217" fmla="*/ 1075393 w 12191999"/>
              <a:gd name="connsiteY217" fmla="*/ 5653807 h 6858000"/>
              <a:gd name="connsiteX218" fmla="*/ 1075395 w 12191999"/>
              <a:gd name="connsiteY218" fmla="*/ 5653513 h 6858000"/>
              <a:gd name="connsiteX219" fmla="*/ 1068424 w 12191999"/>
              <a:gd name="connsiteY219" fmla="*/ 5649334 h 6858000"/>
              <a:gd name="connsiteX220" fmla="*/ 1049520 w 12191999"/>
              <a:gd name="connsiteY220" fmla="*/ 5640476 h 6858000"/>
              <a:gd name="connsiteX221" fmla="*/ 1045864 w 12191999"/>
              <a:gd name="connsiteY221" fmla="*/ 5636632 h 6858000"/>
              <a:gd name="connsiteX222" fmla="*/ 1045757 w 12191999"/>
              <a:gd name="connsiteY222" fmla="*/ 5632979 h 6858000"/>
              <a:gd name="connsiteX223" fmla="*/ 1044350 w 12191999"/>
              <a:gd name="connsiteY223" fmla="*/ 5632652 h 6858000"/>
              <a:gd name="connsiteX224" fmla="*/ 1024186 w 12191999"/>
              <a:gd name="connsiteY224" fmla="*/ 5612300 h 6858000"/>
              <a:gd name="connsiteX225" fmla="*/ 973495 w 12191999"/>
              <a:gd name="connsiteY225" fmla="*/ 5575059 h 6858000"/>
              <a:gd name="connsiteX226" fmla="*/ 942299 w 12191999"/>
              <a:gd name="connsiteY226" fmla="*/ 5557148 h 6858000"/>
              <a:gd name="connsiteX227" fmla="*/ 859213 w 12191999"/>
              <a:gd name="connsiteY227" fmla="*/ 5504353 h 6858000"/>
              <a:gd name="connsiteX228" fmla="*/ 777621 w 12191999"/>
              <a:gd name="connsiteY228" fmla="*/ 5448518 h 6858000"/>
              <a:gd name="connsiteX229" fmla="*/ 746978 w 12191999"/>
              <a:gd name="connsiteY229" fmla="*/ 5404694 h 6858000"/>
              <a:gd name="connsiteX230" fmla="*/ 742331 w 12191999"/>
              <a:gd name="connsiteY230" fmla="*/ 5401458 h 6858000"/>
              <a:gd name="connsiteX231" fmla="*/ 728026 w 12191999"/>
              <a:gd name="connsiteY231" fmla="*/ 5397116 h 6858000"/>
              <a:gd name="connsiteX232" fmla="*/ 722379 w 12191999"/>
              <a:gd name="connsiteY232" fmla="*/ 5396226 h 6858000"/>
              <a:gd name="connsiteX233" fmla="*/ 714684 w 12191999"/>
              <a:gd name="connsiteY233" fmla="*/ 5393345 h 6858000"/>
              <a:gd name="connsiteX234" fmla="*/ 714579 w 12191999"/>
              <a:gd name="connsiteY234" fmla="*/ 5393038 h 6858000"/>
              <a:gd name="connsiteX235" fmla="*/ 670051 w 12191999"/>
              <a:gd name="connsiteY235" fmla="*/ 5382838 h 6858000"/>
              <a:gd name="connsiteX236" fmla="*/ 631522 w 12191999"/>
              <a:gd name="connsiteY236" fmla="*/ 5343039 h 6858000"/>
              <a:gd name="connsiteX237" fmla="*/ 613641 w 12191999"/>
              <a:gd name="connsiteY237" fmla="*/ 5331978 h 6858000"/>
              <a:gd name="connsiteX238" fmla="*/ 604546 w 12191999"/>
              <a:gd name="connsiteY238" fmla="*/ 5324812 h 6858000"/>
              <a:gd name="connsiteX239" fmla="*/ 604272 w 12191999"/>
              <a:gd name="connsiteY239" fmla="*/ 5323553 h 6858000"/>
              <a:gd name="connsiteX240" fmla="*/ 568614 w 12191999"/>
              <a:gd name="connsiteY240" fmla="*/ 5316037 h 6858000"/>
              <a:gd name="connsiteX241" fmla="*/ 528452 w 12191999"/>
              <a:gd name="connsiteY241" fmla="*/ 5308096 h 6858000"/>
              <a:gd name="connsiteX242" fmla="*/ 524103 w 12191999"/>
              <a:gd name="connsiteY242" fmla="*/ 5310044 h 6858000"/>
              <a:gd name="connsiteX243" fmla="*/ 506887 w 12191999"/>
              <a:gd name="connsiteY243" fmla="*/ 5304889 h 6858000"/>
              <a:gd name="connsiteX244" fmla="*/ 505272 w 12191999"/>
              <a:gd name="connsiteY244" fmla="*/ 5303292 h 6858000"/>
              <a:gd name="connsiteX245" fmla="*/ 489723 w 12191999"/>
              <a:gd name="connsiteY245" fmla="*/ 5302789 h 6858000"/>
              <a:gd name="connsiteX246" fmla="*/ 421447 w 12191999"/>
              <a:gd name="connsiteY246" fmla="*/ 5294985 h 6858000"/>
              <a:gd name="connsiteX247" fmla="*/ 333782 w 12191999"/>
              <a:gd name="connsiteY247" fmla="*/ 5248897 h 6858000"/>
              <a:gd name="connsiteX248" fmla="*/ 150572 w 12191999"/>
              <a:gd name="connsiteY248" fmla="*/ 5169484 h 6858000"/>
              <a:gd name="connsiteX249" fmla="*/ 5531 w 12191999"/>
              <a:gd name="connsiteY249" fmla="*/ 5150468 h 6858000"/>
              <a:gd name="connsiteX250" fmla="*/ 0 w 12191999"/>
              <a:gd name="connsiteY250" fmla="*/ 5148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4428539" y="0"/>
                </a:lnTo>
                <a:lnTo>
                  <a:pt x="4433816" y="4971"/>
                </a:lnTo>
                <a:cubicBezTo>
                  <a:pt x="4440426" y="11763"/>
                  <a:pt x="4446513" y="16286"/>
                  <a:pt x="4458398" y="17439"/>
                </a:cubicBezTo>
                <a:cubicBezTo>
                  <a:pt x="4464358" y="46003"/>
                  <a:pt x="4469379" y="39503"/>
                  <a:pt x="4480190" y="38878"/>
                </a:cubicBezTo>
                <a:lnTo>
                  <a:pt x="4481514" y="39168"/>
                </a:lnTo>
                <a:lnTo>
                  <a:pt x="4482263" y="43189"/>
                </a:lnTo>
                <a:lnTo>
                  <a:pt x="4486241" y="47243"/>
                </a:lnTo>
                <a:lnTo>
                  <a:pt x="4499474" y="54163"/>
                </a:lnTo>
                <a:lnTo>
                  <a:pt x="4504837" y="56082"/>
                </a:lnTo>
                <a:cubicBezTo>
                  <a:pt x="4508391" y="57658"/>
                  <a:pt x="4510563" y="59032"/>
                  <a:pt x="4511859" y="60345"/>
                </a:cubicBezTo>
                <a:lnTo>
                  <a:pt x="4511909" y="60669"/>
                </a:lnTo>
                <a:lnTo>
                  <a:pt x="4518729" y="64235"/>
                </a:lnTo>
                <a:cubicBezTo>
                  <a:pt x="4530523" y="69755"/>
                  <a:pt x="4542266" y="74654"/>
                  <a:pt x="4553668" y="78933"/>
                </a:cubicBezTo>
                <a:cubicBezTo>
                  <a:pt x="4555421" y="96378"/>
                  <a:pt x="4601673" y="104937"/>
                  <a:pt x="4584409" y="125407"/>
                </a:cubicBezTo>
                <a:cubicBezTo>
                  <a:pt x="4599400" y="131861"/>
                  <a:pt x="4613239" y="127385"/>
                  <a:pt x="4599970" y="139638"/>
                </a:cubicBezTo>
                <a:cubicBezTo>
                  <a:pt x="4604659" y="142193"/>
                  <a:pt x="4606744" y="145175"/>
                  <a:pt x="4607617" y="148401"/>
                </a:cubicBezTo>
                <a:cubicBezTo>
                  <a:pt x="4607632" y="148833"/>
                  <a:pt x="4607646" y="149266"/>
                  <a:pt x="4607665" y="149698"/>
                </a:cubicBezTo>
                <a:lnTo>
                  <a:pt x="4641219" y="163679"/>
                </a:lnTo>
                <a:lnTo>
                  <a:pt x="4644675" y="167288"/>
                </a:lnTo>
                <a:lnTo>
                  <a:pt x="4667825" y="174158"/>
                </a:lnTo>
                <a:lnTo>
                  <a:pt x="4679100" y="178904"/>
                </a:lnTo>
                <a:lnTo>
                  <a:pt x="4683695" y="177777"/>
                </a:lnTo>
                <a:cubicBezTo>
                  <a:pt x="4687872" y="177930"/>
                  <a:pt x="4692859" y="179915"/>
                  <a:pt x="4699627" y="186035"/>
                </a:cubicBezTo>
                <a:lnTo>
                  <a:pt x="4700928" y="187915"/>
                </a:lnTo>
                <a:lnTo>
                  <a:pt x="4716041" y="191263"/>
                </a:lnTo>
                <a:cubicBezTo>
                  <a:pt x="4721251" y="191738"/>
                  <a:pt x="4726302" y="191391"/>
                  <a:pt x="4731092" y="189882"/>
                </a:cubicBezTo>
                <a:cubicBezTo>
                  <a:pt x="4764236" y="233401"/>
                  <a:pt x="4814048" y="241946"/>
                  <a:pt x="4859125" y="273218"/>
                </a:cubicBezTo>
                <a:cubicBezTo>
                  <a:pt x="4913833" y="300724"/>
                  <a:pt x="5003367" y="308402"/>
                  <a:pt x="5047425" y="325132"/>
                </a:cubicBezTo>
                <a:cubicBezTo>
                  <a:pt x="5065040" y="332131"/>
                  <a:pt x="5138109" y="369260"/>
                  <a:pt x="5123469" y="373600"/>
                </a:cubicBezTo>
                <a:cubicBezTo>
                  <a:pt x="5184262" y="382096"/>
                  <a:pt x="5185699" y="424424"/>
                  <a:pt x="5246314" y="448202"/>
                </a:cubicBezTo>
                <a:cubicBezTo>
                  <a:pt x="5263266" y="489409"/>
                  <a:pt x="5266454" y="494960"/>
                  <a:pt x="5295204" y="518105"/>
                </a:cubicBezTo>
                <a:cubicBezTo>
                  <a:pt x="5298762" y="491736"/>
                  <a:pt x="5326303" y="552875"/>
                  <a:pt x="5341659" y="529959"/>
                </a:cubicBezTo>
                <a:cubicBezTo>
                  <a:pt x="5346403" y="534895"/>
                  <a:pt x="5350516" y="540401"/>
                  <a:pt x="5354530" y="546100"/>
                </a:cubicBezTo>
                <a:lnTo>
                  <a:pt x="5356641" y="549075"/>
                </a:lnTo>
                <a:lnTo>
                  <a:pt x="5367452" y="556831"/>
                </a:lnTo>
                <a:lnTo>
                  <a:pt x="5367545" y="564197"/>
                </a:lnTo>
                <a:lnTo>
                  <a:pt x="5418422" y="594275"/>
                </a:lnTo>
                <a:cubicBezTo>
                  <a:pt x="5436449" y="606674"/>
                  <a:pt x="5457748" y="628025"/>
                  <a:pt x="5475709" y="638584"/>
                </a:cubicBezTo>
                <a:lnTo>
                  <a:pt x="5489473" y="642943"/>
                </a:lnTo>
                <a:lnTo>
                  <a:pt x="5526129" y="671648"/>
                </a:lnTo>
                <a:cubicBezTo>
                  <a:pt x="5536818" y="679376"/>
                  <a:pt x="5548189" y="686909"/>
                  <a:pt x="5560658" y="693968"/>
                </a:cubicBezTo>
                <a:lnTo>
                  <a:pt x="5584769" y="705378"/>
                </a:lnTo>
                <a:lnTo>
                  <a:pt x="5611860" y="726009"/>
                </a:lnTo>
                <a:lnTo>
                  <a:pt x="5640289" y="721725"/>
                </a:lnTo>
                <a:cubicBezTo>
                  <a:pt x="5646300" y="728491"/>
                  <a:pt x="5654293" y="765629"/>
                  <a:pt x="5661248" y="770791"/>
                </a:cubicBezTo>
                <a:lnTo>
                  <a:pt x="5674678" y="774738"/>
                </a:lnTo>
                <a:lnTo>
                  <a:pt x="5689822" y="787962"/>
                </a:lnTo>
                <a:cubicBezTo>
                  <a:pt x="5696321" y="793894"/>
                  <a:pt x="5708110" y="803857"/>
                  <a:pt x="5713681" y="810329"/>
                </a:cubicBezTo>
                <a:lnTo>
                  <a:pt x="5746664" y="850082"/>
                </a:lnTo>
                <a:cubicBezTo>
                  <a:pt x="5768521" y="862589"/>
                  <a:pt x="5825921" y="885085"/>
                  <a:pt x="5854393" y="901844"/>
                </a:cubicBezTo>
                <a:cubicBezTo>
                  <a:pt x="5877113" y="909807"/>
                  <a:pt x="5883425" y="922125"/>
                  <a:pt x="5923458" y="932756"/>
                </a:cubicBezTo>
                <a:cubicBezTo>
                  <a:pt x="5960577" y="938289"/>
                  <a:pt x="5972211" y="940778"/>
                  <a:pt x="6013808" y="950947"/>
                </a:cubicBezTo>
                <a:cubicBezTo>
                  <a:pt x="6004635" y="961363"/>
                  <a:pt x="6075734" y="986132"/>
                  <a:pt x="6093430" y="985543"/>
                </a:cubicBezTo>
                <a:cubicBezTo>
                  <a:pt x="6059612" y="1027170"/>
                  <a:pt x="6213075" y="956608"/>
                  <a:pt x="6216422" y="994223"/>
                </a:cubicBezTo>
                <a:lnTo>
                  <a:pt x="6419991" y="1045060"/>
                </a:lnTo>
                <a:cubicBezTo>
                  <a:pt x="6422943" y="1041563"/>
                  <a:pt x="6426736" y="1039094"/>
                  <a:pt x="6431099" y="1037361"/>
                </a:cubicBezTo>
                <a:lnTo>
                  <a:pt x="6444833" y="1034256"/>
                </a:lnTo>
                <a:lnTo>
                  <a:pt x="6463940" y="1036894"/>
                </a:lnTo>
                <a:lnTo>
                  <a:pt x="6500402" y="1030680"/>
                </a:lnTo>
                <a:lnTo>
                  <a:pt x="6505093" y="1032748"/>
                </a:lnTo>
                <a:lnTo>
                  <a:pt x="6539157" y="1032256"/>
                </a:lnTo>
                <a:lnTo>
                  <a:pt x="6539899" y="1033503"/>
                </a:lnTo>
                <a:cubicBezTo>
                  <a:pt x="6542343" y="1036288"/>
                  <a:pt x="6545614" y="1038321"/>
                  <a:pt x="6550699" y="1038843"/>
                </a:cubicBezTo>
                <a:cubicBezTo>
                  <a:pt x="6546920" y="1056413"/>
                  <a:pt x="6555386" y="1046202"/>
                  <a:pt x="6570715" y="1046183"/>
                </a:cubicBezTo>
                <a:cubicBezTo>
                  <a:pt x="6568263" y="1073470"/>
                  <a:pt x="6609380" y="1062323"/>
                  <a:pt x="6620265" y="1078630"/>
                </a:cubicBezTo>
                <a:cubicBezTo>
                  <a:pt x="6631583" y="1078002"/>
                  <a:pt x="6643506" y="1077835"/>
                  <a:pt x="6655805" y="1078254"/>
                </a:cubicBezTo>
                <a:lnTo>
                  <a:pt x="6663127" y="1078865"/>
                </a:lnTo>
                <a:lnTo>
                  <a:pt x="6663341" y="1079158"/>
                </a:lnTo>
                <a:cubicBezTo>
                  <a:pt x="6665078" y="1079893"/>
                  <a:pt x="6667541" y="1080320"/>
                  <a:pt x="6671197" y="1080364"/>
                </a:cubicBezTo>
                <a:lnTo>
                  <a:pt x="6676470" y="1079974"/>
                </a:lnTo>
                <a:lnTo>
                  <a:pt x="6690669" y="1081157"/>
                </a:lnTo>
                <a:lnTo>
                  <a:pt x="6696013" y="1083439"/>
                </a:lnTo>
                <a:cubicBezTo>
                  <a:pt x="6714659" y="1096831"/>
                  <a:pt x="6707064" y="1132397"/>
                  <a:pt x="6740322" y="1121917"/>
                </a:cubicBezTo>
                <a:cubicBezTo>
                  <a:pt x="6777379" y="1135267"/>
                  <a:pt x="6795570" y="1161544"/>
                  <a:pt x="6833807" y="1161011"/>
                </a:cubicBezTo>
                <a:cubicBezTo>
                  <a:pt x="6868480" y="1173587"/>
                  <a:pt x="6896192" y="1191661"/>
                  <a:pt x="6927369" y="1196593"/>
                </a:cubicBezTo>
                <a:cubicBezTo>
                  <a:pt x="6937448" y="1206652"/>
                  <a:pt x="6947967" y="1212962"/>
                  <a:pt x="6961728" y="1207960"/>
                </a:cubicBezTo>
                <a:cubicBezTo>
                  <a:pt x="6993273" y="1222224"/>
                  <a:pt x="6997099" y="1237549"/>
                  <a:pt x="7020835" y="1234906"/>
                </a:cubicBezTo>
                <a:cubicBezTo>
                  <a:pt x="7032558" y="1261629"/>
                  <a:pt x="7036129" y="1254234"/>
                  <a:pt x="7046578" y="1251394"/>
                </a:cubicBezTo>
                <a:lnTo>
                  <a:pt x="7047934" y="1251406"/>
                </a:lnTo>
                <a:lnTo>
                  <a:pt x="7049495" y="1255182"/>
                </a:lnTo>
                <a:lnTo>
                  <a:pt x="7054225" y="1258329"/>
                </a:lnTo>
                <a:lnTo>
                  <a:pt x="7068600" y="1262373"/>
                </a:lnTo>
                <a:lnTo>
                  <a:pt x="7074244" y="1263146"/>
                </a:lnTo>
                <a:cubicBezTo>
                  <a:pt x="7078045" y="1263956"/>
                  <a:pt x="7080454" y="1264854"/>
                  <a:pt x="7081993" y="1265870"/>
                </a:cubicBezTo>
                <a:cubicBezTo>
                  <a:pt x="7082033" y="1265972"/>
                  <a:pt x="7082070" y="1266074"/>
                  <a:pt x="7082110" y="1266175"/>
                </a:cubicBezTo>
                <a:lnTo>
                  <a:pt x="7089518" y="1268259"/>
                </a:lnTo>
                <a:cubicBezTo>
                  <a:pt x="7102195" y="1271230"/>
                  <a:pt x="7114696" y="1273604"/>
                  <a:pt x="7126734" y="1275440"/>
                </a:cubicBezTo>
                <a:cubicBezTo>
                  <a:pt x="7132048" y="1292149"/>
                  <a:pt x="7179071" y="1290989"/>
                  <a:pt x="7166397" y="1314577"/>
                </a:cubicBezTo>
                <a:cubicBezTo>
                  <a:pt x="7182398" y="1317802"/>
                  <a:pt x="7195014" y="1310572"/>
                  <a:pt x="7184558" y="1325296"/>
                </a:cubicBezTo>
                <a:cubicBezTo>
                  <a:pt x="7189670" y="1326829"/>
                  <a:pt x="7192326" y="1329317"/>
                  <a:pt x="7193847" y="1332295"/>
                </a:cubicBezTo>
                <a:cubicBezTo>
                  <a:pt x="7201400" y="1334799"/>
                  <a:pt x="7223183" y="1338509"/>
                  <a:pt x="7229876" y="1340317"/>
                </a:cubicBezTo>
                <a:lnTo>
                  <a:pt x="7234001" y="1343137"/>
                </a:lnTo>
                <a:lnTo>
                  <a:pt x="7258071" y="1345086"/>
                </a:lnTo>
                <a:lnTo>
                  <a:pt x="7291641" y="1350152"/>
                </a:lnTo>
                <a:lnTo>
                  <a:pt x="7308779" y="1351882"/>
                </a:lnTo>
                <a:cubicBezTo>
                  <a:pt x="7313975" y="1351274"/>
                  <a:pt x="7318846" y="1349894"/>
                  <a:pt x="7323221" y="1347429"/>
                </a:cubicBezTo>
                <a:cubicBezTo>
                  <a:pt x="7364626" y="1383179"/>
                  <a:pt x="7444915" y="1363402"/>
                  <a:pt x="7495470" y="1384709"/>
                </a:cubicBezTo>
                <a:cubicBezTo>
                  <a:pt x="7508218" y="1422328"/>
                  <a:pt x="7579353" y="1434753"/>
                  <a:pt x="7601447" y="1410288"/>
                </a:cubicBezTo>
                <a:cubicBezTo>
                  <a:pt x="7598834" y="1418772"/>
                  <a:pt x="7605508" y="1423097"/>
                  <a:pt x="7616199" y="1425276"/>
                </a:cubicBezTo>
                <a:lnTo>
                  <a:pt x="10773615" y="3136132"/>
                </a:lnTo>
                <a:lnTo>
                  <a:pt x="10775787" y="3137529"/>
                </a:lnTo>
                <a:cubicBezTo>
                  <a:pt x="10786240" y="3145172"/>
                  <a:pt x="10798221" y="3153027"/>
                  <a:pt x="10804324" y="3140649"/>
                </a:cubicBezTo>
                <a:cubicBezTo>
                  <a:pt x="10809723" y="3144823"/>
                  <a:pt x="10814565" y="3149647"/>
                  <a:pt x="10819333" y="3154674"/>
                </a:cubicBezTo>
                <a:lnTo>
                  <a:pt x="10821839" y="3157295"/>
                </a:lnTo>
                <a:lnTo>
                  <a:pt x="10833660" y="3163373"/>
                </a:lnTo>
                <a:lnTo>
                  <a:pt x="10834754" y="3170606"/>
                </a:lnTo>
                <a:lnTo>
                  <a:pt x="10850942" y="3183705"/>
                </a:lnTo>
                <a:cubicBezTo>
                  <a:pt x="10857349" y="3187758"/>
                  <a:pt x="10864651" y="3191121"/>
                  <a:pt x="10873328" y="3193348"/>
                </a:cubicBezTo>
                <a:cubicBezTo>
                  <a:pt x="10905671" y="3191064"/>
                  <a:pt x="10941725" y="3237129"/>
                  <a:pt x="10982088" y="3232948"/>
                </a:cubicBezTo>
                <a:cubicBezTo>
                  <a:pt x="10996566" y="3233607"/>
                  <a:pt x="11039128" y="3249083"/>
                  <a:pt x="11045804" y="3260190"/>
                </a:cubicBezTo>
                <a:cubicBezTo>
                  <a:pt x="11054394" y="3265102"/>
                  <a:pt x="11065261" y="3265806"/>
                  <a:pt x="11067877" y="3276112"/>
                </a:cubicBezTo>
                <a:cubicBezTo>
                  <a:pt x="11072863" y="3289160"/>
                  <a:pt x="11106676" y="3283562"/>
                  <a:pt x="11100133" y="3294598"/>
                </a:cubicBezTo>
                <a:cubicBezTo>
                  <a:pt x="11124073" y="3291036"/>
                  <a:pt x="11137818" y="3319523"/>
                  <a:pt x="11155409" y="3331539"/>
                </a:cubicBezTo>
                <a:cubicBezTo>
                  <a:pt x="11174654" y="3326420"/>
                  <a:pt x="11192585" y="3356681"/>
                  <a:pt x="11232547" y="3373667"/>
                </a:cubicBezTo>
                <a:cubicBezTo>
                  <a:pt x="11253817" y="3367406"/>
                  <a:pt x="11259426" y="3385289"/>
                  <a:pt x="11297822" y="3380555"/>
                </a:cubicBezTo>
                <a:cubicBezTo>
                  <a:pt x="11298642" y="3382712"/>
                  <a:pt x="11299837" y="3384869"/>
                  <a:pt x="11301370" y="3386958"/>
                </a:cubicBezTo>
                <a:cubicBezTo>
                  <a:pt x="11310286" y="3399106"/>
                  <a:pt x="11328469" y="3406428"/>
                  <a:pt x="11341986" y="3403320"/>
                </a:cubicBezTo>
                <a:cubicBezTo>
                  <a:pt x="11401759" y="3400186"/>
                  <a:pt x="11491279" y="3483029"/>
                  <a:pt x="11537404" y="3495439"/>
                </a:cubicBezTo>
                <a:cubicBezTo>
                  <a:pt x="11586963" y="3526994"/>
                  <a:pt x="11592812" y="3547332"/>
                  <a:pt x="11639337" y="3592655"/>
                </a:cubicBezTo>
                <a:cubicBezTo>
                  <a:pt x="11630549" y="3603460"/>
                  <a:pt x="11789978" y="3695145"/>
                  <a:pt x="11774154" y="3703763"/>
                </a:cubicBezTo>
                <a:cubicBezTo>
                  <a:pt x="11826264" y="3732639"/>
                  <a:pt x="11904763" y="3706282"/>
                  <a:pt x="11967899" y="3739403"/>
                </a:cubicBezTo>
                <a:cubicBezTo>
                  <a:pt x="12011157" y="3747387"/>
                  <a:pt x="12014039" y="3717536"/>
                  <a:pt x="12052251" y="3738161"/>
                </a:cubicBezTo>
                <a:cubicBezTo>
                  <a:pt x="12098308" y="3735454"/>
                  <a:pt x="12068119" y="3776817"/>
                  <a:pt x="12101844" y="3789810"/>
                </a:cubicBezTo>
                <a:cubicBezTo>
                  <a:pt x="12154764" y="3794672"/>
                  <a:pt x="12109764" y="3802536"/>
                  <a:pt x="12155104" y="3824490"/>
                </a:cubicBezTo>
                <a:lnTo>
                  <a:pt x="12191999" y="3836506"/>
                </a:lnTo>
                <a:lnTo>
                  <a:pt x="12191999" y="6858000"/>
                </a:lnTo>
                <a:lnTo>
                  <a:pt x="4040175" y="6858000"/>
                </a:lnTo>
                <a:lnTo>
                  <a:pt x="4035195" y="6847706"/>
                </a:lnTo>
                <a:cubicBezTo>
                  <a:pt x="4032568" y="6842752"/>
                  <a:pt x="4029362" y="6838141"/>
                  <a:pt x="4024571" y="6834979"/>
                </a:cubicBezTo>
                <a:lnTo>
                  <a:pt x="4019139" y="6832909"/>
                </a:lnTo>
                <a:lnTo>
                  <a:pt x="4004905" y="6832292"/>
                </a:lnTo>
                <a:lnTo>
                  <a:pt x="3999653" y="6832888"/>
                </a:lnTo>
                <a:cubicBezTo>
                  <a:pt x="3995997" y="6832991"/>
                  <a:pt x="3993519" y="6832662"/>
                  <a:pt x="3991753" y="6831995"/>
                </a:cubicBezTo>
                <a:lnTo>
                  <a:pt x="3991527" y="6831708"/>
                </a:lnTo>
                <a:lnTo>
                  <a:pt x="3984190" y="6831389"/>
                </a:lnTo>
                <a:cubicBezTo>
                  <a:pt x="3971881" y="6831458"/>
                  <a:pt x="3959975" y="6832096"/>
                  <a:pt x="3948690" y="6833171"/>
                </a:cubicBezTo>
                <a:cubicBezTo>
                  <a:pt x="3937168" y="6817308"/>
                  <a:pt x="3896526" y="6830072"/>
                  <a:pt x="3897895" y="6802710"/>
                </a:cubicBezTo>
                <a:cubicBezTo>
                  <a:pt x="3882580" y="6803333"/>
                  <a:pt x="3874524" y="6813872"/>
                  <a:pt x="3877604" y="6796164"/>
                </a:cubicBezTo>
                <a:cubicBezTo>
                  <a:pt x="3872503" y="6795847"/>
                  <a:pt x="3869156" y="6793943"/>
                  <a:pt x="3866602" y="6791257"/>
                </a:cubicBezTo>
                <a:lnTo>
                  <a:pt x="3865811" y="6790042"/>
                </a:lnTo>
                <a:lnTo>
                  <a:pt x="3831795" y="6791880"/>
                </a:lnTo>
                <a:lnTo>
                  <a:pt x="3827025" y="6789998"/>
                </a:lnTo>
                <a:lnTo>
                  <a:pt x="3805177" y="6793918"/>
                </a:lnTo>
                <a:lnTo>
                  <a:pt x="3793719" y="6794494"/>
                </a:lnTo>
                <a:lnTo>
                  <a:pt x="3790837" y="6797649"/>
                </a:lnTo>
                <a:cubicBezTo>
                  <a:pt x="3787525" y="6799392"/>
                  <a:pt x="3782528" y="6799753"/>
                  <a:pt x="3773741" y="6796976"/>
                </a:cubicBezTo>
                <a:lnTo>
                  <a:pt x="3771642" y="6795770"/>
                </a:lnTo>
                <a:lnTo>
                  <a:pt x="3758039" y="6799415"/>
                </a:lnTo>
                <a:cubicBezTo>
                  <a:pt x="3753750" y="6801320"/>
                  <a:pt x="3750057" y="6803937"/>
                  <a:pt x="3747245" y="6807548"/>
                </a:cubicBezTo>
                <a:cubicBezTo>
                  <a:pt x="3696321" y="6780992"/>
                  <a:pt x="3652949" y="6795386"/>
                  <a:pt x="3599970" y="6785929"/>
                </a:cubicBezTo>
                <a:cubicBezTo>
                  <a:pt x="3586653" y="6768168"/>
                  <a:pt x="3558494" y="6766895"/>
                  <a:pt x="3532509" y="6773888"/>
                </a:cubicBezTo>
                <a:lnTo>
                  <a:pt x="3519209" y="6779800"/>
                </a:lnTo>
                <a:lnTo>
                  <a:pt x="3518612" y="6767129"/>
                </a:lnTo>
                <a:cubicBezTo>
                  <a:pt x="3502497" y="6764543"/>
                  <a:pt x="3490176" y="6772267"/>
                  <a:pt x="3500042" y="6757140"/>
                </a:cubicBezTo>
                <a:cubicBezTo>
                  <a:pt x="3494873" y="6755808"/>
                  <a:pt x="3492119" y="6753429"/>
                  <a:pt x="3490483" y="6750514"/>
                </a:cubicBezTo>
                <a:lnTo>
                  <a:pt x="3490120" y="6749268"/>
                </a:lnTo>
                <a:lnTo>
                  <a:pt x="3454164" y="6743923"/>
                </a:lnTo>
                <a:lnTo>
                  <a:pt x="3449932" y="6741268"/>
                </a:lnTo>
                <a:lnTo>
                  <a:pt x="3413708" y="6738430"/>
                </a:lnTo>
                <a:lnTo>
                  <a:pt x="3409529" y="6740648"/>
                </a:lnTo>
                <a:cubicBezTo>
                  <a:pt x="3405440" y="6741520"/>
                  <a:pt x="3400122" y="6740815"/>
                  <a:pt x="3392060" y="6736539"/>
                </a:cubicBezTo>
                <a:lnTo>
                  <a:pt x="3390340" y="6735034"/>
                </a:lnTo>
                <a:lnTo>
                  <a:pt x="3374867" y="6735488"/>
                </a:lnTo>
                <a:cubicBezTo>
                  <a:pt x="3369698" y="6736301"/>
                  <a:pt x="3299359" y="6725960"/>
                  <a:pt x="3295084" y="6728596"/>
                </a:cubicBezTo>
                <a:cubicBezTo>
                  <a:pt x="3252298" y="6694507"/>
                  <a:pt x="3267437" y="6710324"/>
                  <a:pt x="3216076" y="6691033"/>
                </a:cubicBezTo>
                <a:cubicBezTo>
                  <a:pt x="3156302" y="6677749"/>
                  <a:pt x="3074349" y="6678933"/>
                  <a:pt x="3001959" y="6660812"/>
                </a:cubicBezTo>
                <a:lnTo>
                  <a:pt x="2781734" y="6582305"/>
                </a:lnTo>
                <a:cubicBezTo>
                  <a:pt x="2755216" y="6546497"/>
                  <a:pt x="2766871" y="6575703"/>
                  <a:pt x="2733334" y="6560298"/>
                </a:cubicBezTo>
                <a:cubicBezTo>
                  <a:pt x="2736336" y="6586734"/>
                  <a:pt x="2694672" y="6534196"/>
                  <a:pt x="2685391" y="6560171"/>
                </a:cubicBezTo>
                <a:cubicBezTo>
                  <a:pt x="2679581" y="6556545"/>
                  <a:pt x="2674247" y="6552214"/>
                  <a:pt x="2668962" y="6547670"/>
                </a:cubicBezTo>
                <a:lnTo>
                  <a:pt x="2666187" y="6545303"/>
                </a:lnTo>
                <a:lnTo>
                  <a:pt x="2653807" y="6540427"/>
                </a:lnTo>
                <a:lnTo>
                  <a:pt x="2651913" y="6533308"/>
                </a:lnTo>
                <a:lnTo>
                  <a:pt x="2611193" y="6514475"/>
                </a:lnTo>
                <a:cubicBezTo>
                  <a:pt x="2587389" y="6518638"/>
                  <a:pt x="2558457" y="6495830"/>
                  <a:pt x="2528835" y="6487649"/>
                </a:cubicBezTo>
                <a:lnTo>
                  <a:pt x="2514423" y="6486793"/>
                </a:lnTo>
                <a:lnTo>
                  <a:pt x="2432918" y="6454736"/>
                </a:lnTo>
                <a:lnTo>
                  <a:pt x="2375430" y="6436197"/>
                </a:lnTo>
                <a:lnTo>
                  <a:pt x="2361493" y="6435403"/>
                </a:lnTo>
                <a:lnTo>
                  <a:pt x="2350645" y="6424146"/>
                </a:lnTo>
                <a:cubicBezTo>
                  <a:pt x="2343160" y="6419055"/>
                  <a:pt x="2324593" y="6408165"/>
                  <a:pt x="2316586" y="6404861"/>
                </a:cubicBezTo>
                <a:lnTo>
                  <a:pt x="2302598" y="6404320"/>
                </a:lnTo>
                <a:lnTo>
                  <a:pt x="2297403" y="6401898"/>
                </a:lnTo>
                <a:lnTo>
                  <a:pt x="2284680" y="6395204"/>
                </a:lnTo>
                <a:cubicBezTo>
                  <a:pt x="2278293" y="6391284"/>
                  <a:pt x="2271187" y="6386738"/>
                  <a:pt x="2263087" y="6382362"/>
                </a:cubicBezTo>
                <a:lnTo>
                  <a:pt x="2256073" y="6379356"/>
                </a:lnTo>
                <a:lnTo>
                  <a:pt x="2242767" y="6365725"/>
                </a:lnTo>
                <a:cubicBezTo>
                  <a:pt x="2233158" y="6355559"/>
                  <a:pt x="2225384" y="6348313"/>
                  <a:pt x="2214365" y="6348882"/>
                </a:cubicBezTo>
                <a:cubicBezTo>
                  <a:pt x="2199689" y="6335057"/>
                  <a:pt x="2194477" y="6307257"/>
                  <a:pt x="2167979" y="6306175"/>
                </a:cubicBezTo>
                <a:cubicBezTo>
                  <a:pt x="2178518" y="6297514"/>
                  <a:pt x="2140912" y="6296490"/>
                  <a:pt x="2139905" y="6283988"/>
                </a:cubicBezTo>
                <a:cubicBezTo>
                  <a:pt x="2140515" y="6274349"/>
                  <a:pt x="2129249" y="6271795"/>
                  <a:pt x="2121768" y="6265897"/>
                </a:cubicBezTo>
                <a:cubicBezTo>
                  <a:pt x="2118343" y="6254820"/>
                  <a:pt x="2078379" y="6233484"/>
                  <a:pt x="2063279" y="6230325"/>
                </a:cubicBezTo>
                <a:cubicBezTo>
                  <a:pt x="2019205" y="6226876"/>
                  <a:pt x="1996148" y="6179466"/>
                  <a:pt x="1961177" y="6175749"/>
                </a:cubicBezTo>
                <a:cubicBezTo>
                  <a:pt x="1952728" y="6172226"/>
                  <a:pt x="1946103" y="6167936"/>
                  <a:pt x="1940650" y="6163188"/>
                </a:cubicBezTo>
                <a:lnTo>
                  <a:pt x="1927814" y="6148653"/>
                </a:lnTo>
                <a:lnTo>
                  <a:pt x="1929028" y="6142020"/>
                </a:lnTo>
                <a:lnTo>
                  <a:pt x="1918508" y="6134512"/>
                </a:lnTo>
                <a:lnTo>
                  <a:pt x="1916718" y="6131733"/>
                </a:lnTo>
                <a:cubicBezTo>
                  <a:pt x="1913318" y="6126408"/>
                  <a:pt x="1909774" y="6121255"/>
                  <a:pt x="1905430" y="6116581"/>
                </a:cubicBezTo>
                <a:cubicBezTo>
                  <a:pt x="1884407" y="6136448"/>
                  <a:pt x="1781620" y="6080094"/>
                  <a:pt x="1772975" y="6103644"/>
                </a:cubicBezTo>
                <a:cubicBezTo>
                  <a:pt x="1745450" y="6081417"/>
                  <a:pt x="1732530" y="6103710"/>
                  <a:pt x="1721239" y="6065803"/>
                </a:cubicBezTo>
                <a:cubicBezTo>
                  <a:pt x="1682804" y="6039411"/>
                  <a:pt x="1632317" y="5944511"/>
                  <a:pt x="1566198" y="5909553"/>
                </a:cubicBezTo>
                <a:cubicBezTo>
                  <a:pt x="1530537" y="5890563"/>
                  <a:pt x="1475175" y="5889432"/>
                  <a:pt x="1419833" y="5862012"/>
                </a:cubicBezTo>
                <a:cubicBezTo>
                  <a:pt x="1375775" y="5831672"/>
                  <a:pt x="1322428" y="5821551"/>
                  <a:pt x="1293711" y="5780773"/>
                </a:cubicBezTo>
                <a:cubicBezTo>
                  <a:pt x="1288164" y="5781899"/>
                  <a:pt x="1282535" y="5781964"/>
                  <a:pt x="1276884" y="5781282"/>
                </a:cubicBezTo>
                <a:lnTo>
                  <a:pt x="1260832" y="5777529"/>
                </a:lnTo>
                <a:lnTo>
                  <a:pt x="1259737" y="5775776"/>
                </a:lnTo>
                <a:cubicBezTo>
                  <a:pt x="1253374" y="5769941"/>
                  <a:pt x="1248240" y="5767910"/>
                  <a:pt x="1243663" y="5767568"/>
                </a:cubicBezTo>
                <a:lnTo>
                  <a:pt x="1238401" y="5768357"/>
                </a:lnTo>
                <a:lnTo>
                  <a:pt x="1226827" y="5763536"/>
                </a:lnTo>
                <a:lnTo>
                  <a:pt x="1164932" y="5738590"/>
                </a:lnTo>
                <a:lnTo>
                  <a:pt x="1165111" y="5737421"/>
                </a:lnTo>
                <a:cubicBezTo>
                  <a:pt x="1164727" y="5734476"/>
                  <a:pt x="1162963" y="5731690"/>
                  <a:pt x="1158258" y="5729163"/>
                </a:cubicBezTo>
                <a:cubicBezTo>
                  <a:pt x="1175070" y="5718786"/>
                  <a:pt x="1159025" y="5722136"/>
                  <a:pt x="1143665" y="5715598"/>
                </a:cubicBezTo>
                <a:cubicBezTo>
                  <a:pt x="1166351" y="5698024"/>
                  <a:pt x="1116930" y="5688064"/>
                  <a:pt x="1118122" y="5672283"/>
                </a:cubicBezTo>
                <a:cubicBezTo>
                  <a:pt x="1106329" y="5667875"/>
                  <a:pt x="1094269" y="5662894"/>
                  <a:pt x="1082268" y="5657350"/>
                </a:cubicBezTo>
                <a:lnTo>
                  <a:pt x="1075393" y="5653807"/>
                </a:lnTo>
                <a:cubicBezTo>
                  <a:pt x="1075394" y="5653710"/>
                  <a:pt x="1075394" y="5653611"/>
                  <a:pt x="1075395" y="5653513"/>
                </a:cubicBezTo>
                <a:cubicBezTo>
                  <a:pt x="1074203" y="5652272"/>
                  <a:pt x="1072055" y="5650925"/>
                  <a:pt x="1068424" y="5649334"/>
                </a:cubicBezTo>
                <a:lnTo>
                  <a:pt x="1049520" y="5640476"/>
                </a:lnTo>
                <a:lnTo>
                  <a:pt x="1045864" y="5636632"/>
                </a:lnTo>
                <a:lnTo>
                  <a:pt x="1045757" y="5632979"/>
                </a:lnTo>
                <a:lnTo>
                  <a:pt x="1044350" y="5632652"/>
                </a:lnTo>
                <a:cubicBezTo>
                  <a:pt x="1032328" y="5632689"/>
                  <a:pt x="1025637" y="5638290"/>
                  <a:pt x="1024186" y="5612300"/>
                </a:cubicBezTo>
                <a:cubicBezTo>
                  <a:pt x="998412" y="5609063"/>
                  <a:pt x="1000596" y="5594832"/>
                  <a:pt x="973495" y="5575059"/>
                </a:cubicBezTo>
                <a:cubicBezTo>
                  <a:pt x="957154" y="5576199"/>
                  <a:pt x="948742" y="5568254"/>
                  <a:pt x="942299" y="5557148"/>
                </a:cubicBezTo>
                <a:cubicBezTo>
                  <a:pt x="911827" y="5545583"/>
                  <a:pt x="890246" y="5523386"/>
                  <a:pt x="859213" y="5504353"/>
                </a:cubicBezTo>
                <a:cubicBezTo>
                  <a:pt x="819190" y="5495896"/>
                  <a:pt x="810827" y="5468779"/>
                  <a:pt x="777621" y="5448518"/>
                </a:cubicBezTo>
                <a:cubicBezTo>
                  <a:pt x="738781" y="5449883"/>
                  <a:pt x="760999" y="5420699"/>
                  <a:pt x="746978" y="5404694"/>
                </a:cubicBezTo>
                <a:lnTo>
                  <a:pt x="742331" y="5401458"/>
                </a:lnTo>
                <a:lnTo>
                  <a:pt x="728026" y="5397116"/>
                </a:lnTo>
                <a:lnTo>
                  <a:pt x="722379" y="5396226"/>
                </a:lnTo>
                <a:cubicBezTo>
                  <a:pt x="718589" y="5395337"/>
                  <a:pt x="716197" y="5394391"/>
                  <a:pt x="714684" y="5393345"/>
                </a:cubicBezTo>
                <a:lnTo>
                  <a:pt x="714579" y="5393038"/>
                </a:lnTo>
                <a:lnTo>
                  <a:pt x="670051" y="5382838"/>
                </a:lnTo>
                <a:cubicBezTo>
                  <a:pt x="665280" y="5366103"/>
                  <a:pt x="617993" y="5366216"/>
                  <a:pt x="631522" y="5343039"/>
                </a:cubicBezTo>
                <a:cubicBezTo>
                  <a:pt x="615556" y="5339477"/>
                  <a:pt x="602635" y="5346389"/>
                  <a:pt x="613641" y="5331978"/>
                </a:cubicBezTo>
                <a:cubicBezTo>
                  <a:pt x="608555" y="5330339"/>
                  <a:pt x="605969" y="5327805"/>
                  <a:pt x="604546" y="5324812"/>
                </a:cubicBezTo>
                <a:lnTo>
                  <a:pt x="604272" y="5323553"/>
                </a:lnTo>
                <a:lnTo>
                  <a:pt x="568614" y="5316037"/>
                </a:lnTo>
                <a:lnTo>
                  <a:pt x="528452" y="5308096"/>
                </a:lnTo>
                <a:lnTo>
                  <a:pt x="524103" y="5310044"/>
                </a:lnTo>
                <a:cubicBezTo>
                  <a:pt x="519935" y="5310660"/>
                  <a:pt x="514655" y="5309630"/>
                  <a:pt x="506887" y="5304889"/>
                </a:cubicBezTo>
                <a:lnTo>
                  <a:pt x="505272" y="5303292"/>
                </a:lnTo>
                <a:lnTo>
                  <a:pt x="489723" y="5302789"/>
                </a:lnTo>
                <a:cubicBezTo>
                  <a:pt x="484484" y="5303280"/>
                  <a:pt x="425929" y="5292631"/>
                  <a:pt x="421447" y="5294985"/>
                </a:cubicBezTo>
                <a:cubicBezTo>
                  <a:pt x="381055" y="5258514"/>
                  <a:pt x="383859" y="5271206"/>
                  <a:pt x="333782" y="5248897"/>
                </a:cubicBezTo>
                <a:cubicBezTo>
                  <a:pt x="280694" y="5228973"/>
                  <a:pt x="205280" y="5185889"/>
                  <a:pt x="150572" y="5169484"/>
                </a:cubicBezTo>
                <a:cubicBezTo>
                  <a:pt x="119736" y="5170904"/>
                  <a:pt x="38961" y="5164601"/>
                  <a:pt x="5531" y="5150468"/>
                </a:cubicBezTo>
                <a:lnTo>
                  <a:pt x="0" y="51481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2142A-412A-40E5-BCCA-6D8C7650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109" y="1128292"/>
            <a:ext cx="4936103" cy="266489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644C5E3-2951-4A34-9B83-ABC05FBB8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09" y="4135499"/>
            <a:ext cx="4358397" cy="98402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67B1A02A-F91C-4C09-B319-5F5F19A2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7592" y="615950"/>
            <a:ext cx="3330773" cy="34902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Espaço Reservado para Imagem 21">
            <a:extLst>
              <a:ext uri="{FF2B5EF4-FFF2-40B4-BE49-F238E27FC236}">
                <a16:creationId xmlns:a16="http://schemas.microsoft.com/office/drawing/2014/main" id="{1E061CBD-EFE4-4D47-8C11-E4F950FC3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9199" y="615948"/>
            <a:ext cx="3339165" cy="3490250"/>
          </a:xfrm>
          <a:custGeom>
            <a:avLst/>
            <a:gdLst>
              <a:gd name="connsiteX0" fmla="*/ 0 w 3330774"/>
              <a:gd name="connsiteY0" fmla="*/ 0 h 3490250"/>
              <a:gd name="connsiteX1" fmla="*/ 3330774 w 3330774"/>
              <a:gd name="connsiteY1" fmla="*/ 0 h 3490250"/>
              <a:gd name="connsiteX2" fmla="*/ 3330774 w 3330774"/>
              <a:gd name="connsiteY2" fmla="*/ 3490250 h 3490250"/>
              <a:gd name="connsiteX3" fmla="*/ 0 w 3330774"/>
              <a:gd name="connsiteY3" fmla="*/ 3490250 h 3490250"/>
              <a:gd name="connsiteX4" fmla="*/ 0 w 3330774"/>
              <a:gd name="connsiteY4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8391 w 3339165"/>
              <a:gd name="connsiteY3" fmla="*/ 3490250 h 3490250"/>
              <a:gd name="connsiteX4" fmla="*/ 0 w 3339165"/>
              <a:gd name="connsiteY4" fmla="*/ 2673352 h 3490250"/>
              <a:gd name="connsiteX5" fmla="*/ 8391 w 3339165"/>
              <a:gd name="connsiteY5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8391 w 3339165"/>
              <a:gd name="connsiteY4" fmla="*/ 34902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1157741 w 3339165"/>
              <a:gd name="connsiteY4" fmla="*/ 26774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165" h="3490250">
                <a:moveTo>
                  <a:pt x="8391" y="0"/>
                </a:moveTo>
                <a:lnTo>
                  <a:pt x="3339165" y="0"/>
                </a:lnTo>
                <a:lnTo>
                  <a:pt x="3339165" y="3490250"/>
                </a:lnTo>
                <a:lnTo>
                  <a:pt x="1162051" y="3486152"/>
                </a:lnTo>
                <a:cubicBezTo>
                  <a:pt x="1160614" y="3216585"/>
                  <a:pt x="1159178" y="2947017"/>
                  <a:pt x="1157741" y="2677450"/>
                </a:cubicBezTo>
                <a:lnTo>
                  <a:pt x="0" y="2673352"/>
                </a:lnTo>
                <a:lnTo>
                  <a:pt x="8391" y="0"/>
                </a:lnTo>
                <a:close/>
              </a:path>
            </a:pathLst>
          </a:cu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47171568-C587-434F-B3BF-5E0F0DA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8564" y="4382732"/>
            <a:ext cx="2220050" cy="165124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41AAF8D-59B9-4EBC-AFD5-6A23FB094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5073" y="3299383"/>
            <a:ext cx="2188956" cy="235714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Espaço Reservado para Imagem 24">
            <a:extLst>
              <a:ext uri="{FF2B5EF4-FFF2-40B4-BE49-F238E27FC236}">
                <a16:creationId xmlns:a16="http://schemas.microsoft.com/office/drawing/2014/main" id="{5DA8A2F6-22B7-4A2A-AB6A-D1A0194EFE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655" y="3429000"/>
            <a:ext cx="1918660" cy="211022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9" name="Espaço Reservado para Imagem 26">
            <a:extLst>
              <a:ext uri="{FF2B5EF4-FFF2-40B4-BE49-F238E27FC236}">
                <a16:creationId xmlns:a16="http://schemas.microsoft.com/office/drawing/2014/main" id="{7F0A11D1-5C3D-4F4B-A0CC-3D77FEC450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18563" y="4382729"/>
            <a:ext cx="2220051" cy="165124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</p:spTree>
    <p:extLst>
      <p:ext uri="{BB962C8B-B14F-4D97-AF65-F5344CB8AC3E}">
        <p14:creationId xmlns:p14="http://schemas.microsoft.com/office/powerpoint/2010/main" val="3168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08DF6718-41ED-4C54-A5E0-6854E6A5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F108B8EB-11C2-417E-9AEB-0014B67F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5" name="Espaço Reservado para o Número do Slide 5">
            <a:extLst>
              <a:ext uri="{FF2B5EF4-FFF2-40B4-BE49-F238E27FC236}">
                <a16:creationId xmlns:a16="http://schemas.microsoft.com/office/drawing/2014/main" id="{ED0BE230-847C-4C6B-886E-DC67B71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6FCC2C-03CF-494D-B7E3-F35D55A055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0925" y="1995488"/>
            <a:ext cx="9520238" cy="40513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541F9C1F-F806-4AEE-8DC8-32E0C226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955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FB9366C-3E3E-485E-97C4-5AE32472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041B15B-1C95-4DB3-A374-0EA6128AD7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9513" y="2151063"/>
            <a:ext cx="8662987" cy="356393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BF4243C0-3183-4D64-AB76-1BFF75CD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7" name="Espaço Reservado para o Número do Slide 5">
            <a:extLst>
              <a:ext uri="{FF2B5EF4-FFF2-40B4-BE49-F238E27FC236}">
                <a16:creationId xmlns:a16="http://schemas.microsoft.com/office/drawing/2014/main" id="{F9E6693E-0940-4734-963E-221C7CA1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Espaço Reservado para Data 3">
            <a:extLst>
              <a:ext uri="{FF2B5EF4-FFF2-40B4-BE49-F238E27FC236}">
                <a16:creationId xmlns:a16="http://schemas.microsoft.com/office/drawing/2014/main" id="{E81E05B4-02F5-4BAF-8B6C-730F83EF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1161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orma livre: Forma 9">
            <a:extLst>
              <a:ext uri="{FF2B5EF4-FFF2-40B4-BE49-F238E27FC236}">
                <a16:creationId xmlns:a16="http://schemas.microsoft.com/office/drawing/2014/main" id="{DF030B83-B804-40A5-BE0B-EA9097BB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22F67449-199C-45EB-BB1F-61EEC28C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97" y="6114200"/>
            <a:ext cx="6884902" cy="743798"/>
          </a:xfrm>
          <a:custGeom>
            <a:avLst/>
            <a:gdLst>
              <a:gd name="connsiteX0" fmla="*/ 6884902 w 6884902"/>
              <a:gd name="connsiteY0" fmla="*/ 0 h 743798"/>
              <a:gd name="connsiteX1" fmla="*/ 6884902 w 6884902"/>
              <a:gd name="connsiteY1" fmla="*/ 743798 h 743798"/>
              <a:gd name="connsiteX2" fmla="*/ 0 w 6884902"/>
              <a:gd name="connsiteY2" fmla="*/ 743798 h 743798"/>
              <a:gd name="connsiteX3" fmla="*/ 27126 w 6884902"/>
              <a:gd name="connsiteY3" fmla="*/ 734875 h 743798"/>
              <a:gd name="connsiteX4" fmla="*/ 115379 w 6884902"/>
              <a:gd name="connsiteY4" fmla="*/ 742294 h 743798"/>
              <a:gd name="connsiteX5" fmla="*/ 119085 w 6884902"/>
              <a:gd name="connsiteY5" fmla="*/ 735518 h 743798"/>
              <a:gd name="connsiteX6" fmla="*/ 171815 w 6884902"/>
              <a:gd name="connsiteY6" fmla="*/ 725758 h 743798"/>
              <a:gd name="connsiteX7" fmla="*/ 376446 w 6884902"/>
              <a:gd name="connsiteY7" fmla="*/ 728420 h 743798"/>
              <a:gd name="connsiteX8" fmla="*/ 478937 w 6884902"/>
              <a:gd name="connsiteY8" fmla="*/ 708330 h 743798"/>
              <a:gd name="connsiteX9" fmla="*/ 512102 w 6884902"/>
              <a:gd name="connsiteY9" fmla="*/ 695257 h 743798"/>
              <a:gd name="connsiteX10" fmla="*/ 567866 w 6884902"/>
              <a:gd name="connsiteY10" fmla="*/ 673724 h 743798"/>
              <a:gd name="connsiteX11" fmla="*/ 601635 w 6884902"/>
              <a:gd name="connsiteY11" fmla="*/ 642996 h 743798"/>
              <a:gd name="connsiteX12" fmla="*/ 651399 w 6884902"/>
              <a:gd name="connsiteY12" fmla="*/ 630790 h 743798"/>
              <a:gd name="connsiteX13" fmla="*/ 673188 w 6884902"/>
              <a:gd name="connsiteY13" fmla="*/ 646879 h 743798"/>
              <a:gd name="connsiteX14" fmla="*/ 723099 w 6884902"/>
              <a:gd name="connsiteY14" fmla="*/ 627680 h 743798"/>
              <a:gd name="connsiteX15" fmla="*/ 797690 w 6884902"/>
              <a:gd name="connsiteY15" fmla="*/ 596478 h 743798"/>
              <a:gd name="connsiteX16" fmla="*/ 843350 w 6884902"/>
              <a:gd name="connsiteY16" fmla="*/ 583370 h 743798"/>
              <a:gd name="connsiteX17" fmla="*/ 965206 w 6884902"/>
              <a:gd name="connsiteY17" fmla="*/ 542258 h 743798"/>
              <a:gd name="connsiteX18" fmla="*/ 1085071 w 6884902"/>
              <a:gd name="connsiteY18" fmla="*/ 497034 h 743798"/>
              <a:gd name="connsiteX19" fmla="*/ 1131215 w 6884902"/>
              <a:gd name="connsiteY19" fmla="*/ 452250 h 743798"/>
              <a:gd name="connsiteX20" fmla="*/ 1138042 w 6884902"/>
              <a:gd name="connsiteY20" fmla="*/ 449608 h 743798"/>
              <a:gd name="connsiteX21" fmla="*/ 1158791 w 6884902"/>
              <a:gd name="connsiteY21" fmla="*/ 448308 h 743798"/>
              <a:gd name="connsiteX22" fmla="*/ 1166938 w 6884902"/>
              <a:gd name="connsiteY22" fmla="*/ 448793 h 743798"/>
              <a:gd name="connsiteX23" fmla="*/ 1178126 w 6884902"/>
              <a:gd name="connsiteY23" fmla="*/ 447429 h 743798"/>
              <a:gd name="connsiteX24" fmla="*/ 1178292 w 6884902"/>
              <a:gd name="connsiteY24" fmla="*/ 447085 h 743798"/>
              <a:gd name="connsiteX25" fmla="*/ 1188986 w 6884902"/>
              <a:gd name="connsiteY25" fmla="*/ 446415 h 743798"/>
              <a:gd name="connsiteX26" fmla="*/ 1242707 w 6884902"/>
              <a:gd name="connsiteY26" fmla="*/ 447058 h 743798"/>
              <a:gd name="connsiteX27" fmla="*/ 1299968 w 6884902"/>
              <a:gd name="connsiteY27" fmla="*/ 409364 h 743798"/>
              <a:gd name="connsiteX28" fmla="*/ 1326181 w 6884902"/>
              <a:gd name="connsiteY28" fmla="*/ 400884 h 743798"/>
              <a:gd name="connsiteX29" fmla="*/ 1339591 w 6884902"/>
              <a:gd name="connsiteY29" fmla="*/ 394698 h 743798"/>
              <a:gd name="connsiteX30" fmla="*/ 1340045 w 6884902"/>
              <a:gd name="connsiteY30" fmla="*/ 393242 h 743798"/>
              <a:gd name="connsiteX31" fmla="*/ 1391597 w 6884902"/>
              <a:gd name="connsiteY31" fmla="*/ 394015 h 743798"/>
              <a:gd name="connsiteX32" fmla="*/ 1397556 w 6884902"/>
              <a:gd name="connsiteY32" fmla="*/ 391620 h 743798"/>
              <a:gd name="connsiteX33" fmla="*/ 1432293 w 6884902"/>
              <a:gd name="connsiteY33" fmla="*/ 395320 h 743798"/>
              <a:gd name="connsiteX34" fmla="*/ 1449635 w 6884902"/>
              <a:gd name="connsiteY34" fmla="*/ 395528 h 743798"/>
              <a:gd name="connsiteX35" fmla="*/ 1455784 w 6884902"/>
              <a:gd name="connsiteY35" fmla="*/ 399103 h 743798"/>
              <a:gd name="connsiteX36" fmla="*/ 1480749 w 6884902"/>
              <a:gd name="connsiteY36" fmla="*/ 397623 h 743798"/>
              <a:gd name="connsiteX37" fmla="*/ 1483145 w 6884902"/>
              <a:gd name="connsiteY37" fmla="*/ 396127 h 743798"/>
              <a:gd name="connsiteX38" fmla="*/ 1505486 w 6884902"/>
              <a:gd name="connsiteY38" fmla="*/ 399840 h 743798"/>
              <a:gd name="connsiteX39" fmla="*/ 1526331 w 6884902"/>
              <a:gd name="connsiteY39" fmla="*/ 408916 h 743798"/>
              <a:gd name="connsiteX40" fmla="*/ 1731977 w 6884902"/>
              <a:gd name="connsiteY40" fmla="*/ 377654 h 743798"/>
              <a:gd name="connsiteX41" fmla="*/ 1927926 w 6884902"/>
              <a:gd name="connsiteY41" fmla="*/ 402540 h 743798"/>
              <a:gd name="connsiteX42" fmla="*/ 2039066 w 6884902"/>
              <a:gd name="connsiteY42" fmla="*/ 384239 h 743798"/>
              <a:gd name="connsiteX43" fmla="*/ 2066971 w 6884902"/>
              <a:gd name="connsiteY43" fmla="*/ 352504 h 743798"/>
              <a:gd name="connsiteX44" fmla="*/ 2352227 w 6884902"/>
              <a:gd name="connsiteY44" fmla="*/ 332772 h 743798"/>
              <a:gd name="connsiteX45" fmla="*/ 2420782 w 6884902"/>
              <a:gd name="connsiteY45" fmla="*/ 315623 h 743798"/>
              <a:gd name="connsiteX46" fmla="*/ 2489923 w 6884902"/>
              <a:gd name="connsiteY46" fmla="*/ 325254 h 743798"/>
              <a:gd name="connsiteX47" fmla="*/ 2512908 w 6884902"/>
              <a:gd name="connsiteY47" fmla="*/ 313254 h 743798"/>
              <a:gd name="connsiteX48" fmla="*/ 2516774 w 6884902"/>
              <a:gd name="connsiteY48" fmla="*/ 310914 h 743798"/>
              <a:gd name="connsiteX49" fmla="*/ 2534351 w 6884902"/>
              <a:gd name="connsiteY49" fmla="*/ 307450 h 743798"/>
              <a:gd name="connsiteX50" fmla="*/ 2536682 w 6884902"/>
              <a:gd name="connsiteY50" fmla="*/ 299095 h 743798"/>
              <a:gd name="connsiteX51" fmla="*/ 2561256 w 6884902"/>
              <a:gd name="connsiteY51" fmla="*/ 288595 h 743798"/>
              <a:gd name="connsiteX52" fmla="*/ 2594340 w 6884902"/>
              <a:gd name="connsiteY52" fmla="*/ 284279 h 743798"/>
              <a:gd name="connsiteX53" fmla="*/ 2754315 w 6884902"/>
              <a:gd name="connsiteY53" fmla="*/ 272035 h 743798"/>
              <a:gd name="connsiteX54" fmla="*/ 2848461 w 6884902"/>
              <a:gd name="connsiteY54" fmla="*/ 259995 h 743798"/>
              <a:gd name="connsiteX55" fmla="*/ 2881763 w 6884902"/>
              <a:gd name="connsiteY55" fmla="*/ 248015 h 743798"/>
              <a:gd name="connsiteX56" fmla="*/ 2929923 w 6884902"/>
              <a:gd name="connsiteY56" fmla="*/ 236264 h 743798"/>
              <a:gd name="connsiteX57" fmla="*/ 3013011 w 6884902"/>
              <a:gd name="connsiteY57" fmla="*/ 209792 h 743798"/>
              <a:gd name="connsiteX58" fmla="*/ 3127959 w 6884902"/>
              <a:gd name="connsiteY58" fmla="*/ 184197 h 743798"/>
              <a:gd name="connsiteX59" fmla="*/ 3222182 w 6884902"/>
              <a:gd name="connsiteY59" fmla="*/ 197182 h 743798"/>
              <a:gd name="connsiteX60" fmla="*/ 3227944 w 6884902"/>
              <a:gd name="connsiteY60" fmla="*/ 190625 h 743798"/>
              <a:gd name="connsiteX61" fmla="*/ 3287850 w 6884902"/>
              <a:gd name="connsiteY61" fmla="*/ 184162 h 743798"/>
              <a:gd name="connsiteX62" fmla="*/ 3510033 w 6884902"/>
              <a:gd name="connsiteY62" fmla="*/ 199700 h 743798"/>
              <a:gd name="connsiteX63" fmla="*/ 3626764 w 6884902"/>
              <a:gd name="connsiteY63" fmla="*/ 186016 h 743798"/>
              <a:gd name="connsiteX64" fmla="*/ 3666208 w 6884902"/>
              <a:gd name="connsiteY64" fmla="*/ 175002 h 743798"/>
              <a:gd name="connsiteX65" fmla="*/ 3732418 w 6884902"/>
              <a:gd name="connsiteY65" fmla="*/ 156931 h 743798"/>
              <a:gd name="connsiteX66" fmla="*/ 3777013 w 6884902"/>
              <a:gd name="connsiteY66" fmla="*/ 128263 h 743798"/>
              <a:gd name="connsiteX67" fmla="*/ 3791237 w 6884902"/>
              <a:gd name="connsiteY67" fmla="*/ 121680 h 743798"/>
              <a:gd name="connsiteX68" fmla="*/ 3819855 w 6884902"/>
              <a:gd name="connsiteY68" fmla="*/ 124632 h 743798"/>
              <a:gd name="connsiteX69" fmla="*/ 3830389 w 6884902"/>
              <a:gd name="connsiteY69" fmla="*/ 120647 h 743798"/>
              <a:gd name="connsiteX70" fmla="*/ 3834351 w 6884902"/>
              <a:gd name="connsiteY70" fmla="*/ 121037 h 743798"/>
              <a:gd name="connsiteX71" fmla="*/ 3843706 w 6884902"/>
              <a:gd name="connsiteY71" fmla="*/ 120883 h 743798"/>
              <a:gd name="connsiteX72" fmla="*/ 3842600 w 6884902"/>
              <a:gd name="connsiteY72" fmla="*/ 126413 h 743798"/>
              <a:gd name="connsiteX73" fmla="*/ 3853952 w 6884902"/>
              <a:gd name="connsiteY73" fmla="*/ 136656 h 743798"/>
              <a:gd name="connsiteX74" fmla="*/ 3907631 w 6884902"/>
              <a:gd name="connsiteY74" fmla="*/ 132934 h 743798"/>
              <a:gd name="connsiteX75" fmla="*/ 3910440 w 6884902"/>
              <a:gd name="connsiteY75" fmla="*/ 126683 h 743798"/>
              <a:gd name="connsiteX76" fmla="*/ 3917188 w 6884902"/>
              <a:gd name="connsiteY76" fmla="*/ 125602 h 743798"/>
              <a:gd name="connsiteX77" fmla="*/ 3922391 w 6884902"/>
              <a:gd name="connsiteY77" fmla="*/ 131325 h 743798"/>
              <a:gd name="connsiteX78" fmla="*/ 4013052 w 6884902"/>
              <a:gd name="connsiteY78" fmla="*/ 144017 h 743798"/>
              <a:gd name="connsiteX79" fmla="*/ 4134276 w 6884902"/>
              <a:gd name="connsiteY79" fmla="*/ 150881 h 743798"/>
              <a:gd name="connsiteX80" fmla="*/ 4220708 w 6884902"/>
              <a:gd name="connsiteY80" fmla="*/ 123569 h 743798"/>
              <a:gd name="connsiteX81" fmla="*/ 4228793 w 6884902"/>
              <a:gd name="connsiteY81" fmla="*/ 129027 h 743798"/>
              <a:gd name="connsiteX82" fmla="*/ 4289352 w 6884902"/>
              <a:gd name="connsiteY82" fmla="*/ 125936 h 743798"/>
              <a:gd name="connsiteX83" fmla="*/ 4498904 w 6884902"/>
              <a:gd name="connsiteY83" fmla="*/ 76157 h 743798"/>
              <a:gd name="connsiteX84" fmla="*/ 4617321 w 6884902"/>
              <a:gd name="connsiteY84" fmla="*/ 71192 h 743798"/>
              <a:gd name="connsiteX85" fmla="*/ 4659769 w 6884902"/>
              <a:gd name="connsiteY85" fmla="*/ 75711 h 743798"/>
              <a:gd name="connsiteX86" fmla="*/ 4730861 w 6884902"/>
              <a:gd name="connsiteY86" fmla="*/ 82892 h 743798"/>
              <a:gd name="connsiteX87" fmla="*/ 4785028 w 6884902"/>
              <a:gd name="connsiteY87" fmla="*/ 103727 h 743798"/>
              <a:gd name="connsiteX88" fmla="*/ 4844064 w 6884902"/>
              <a:gd name="connsiteY88" fmla="*/ 103602 h 743798"/>
              <a:gd name="connsiteX89" fmla="*/ 4856445 w 6884902"/>
              <a:gd name="connsiteY89" fmla="*/ 83569 h 743798"/>
              <a:gd name="connsiteX90" fmla="*/ 4920029 w 6884902"/>
              <a:gd name="connsiteY90" fmla="*/ 89928 h 743798"/>
              <a:gd name="connsiteX91" fmla="*/ 5016630 w 6884902"/>
              <a:gd name="connsiteY91" fmla="*/ 101768 h 743798"/>
              <a:gd name="connsiteX92" fmla="*/ 5072000 w 6884902"/>
              <a:gd name="connsiteY92" fmla="*/ 103431 h 743798"/>
              <a:gd name="connsiteX93" fmla="*/ 5223617 w 6884902"/>
              <a:gd name="connsiteY93" fmla="*/ 113585 h 743798"/>
              <a:gd name="connsiteX94" fmla="*/ 5375764 w 6884902"/>
              <a:gd name="connsiteY94" fmla="*/ 128031 h 743798"/>
              <a:gd name="connsiteX95" fmla="*/ 5467493 w 6884902"/>
              <a:gd name="connsiteY95" fmla="*/ 160725 h 743798"/>
              <a:gd name="connsiteX96" fmla="*/ 5592386 w 6884902"/>
              <a:gd name="connsiteY96" fmla="*/ 169993 h 743798"/>
              <a:gd name="connsiteX97" fmla="*/ 5613523 w 6884902"/>
              <a:gd name="connsiteY97" fmla="*/ 175081 h 743798"/>
              <a:gd name="connsiteX98" fmla="*/ 5642164 w 6884902"/>
              <a:gd name="connsiteY98" fmla="*/ 170935 h 743798"/>
              <a:gd name="connsiteX99" fmla="*/ 5756901 w 6884902"/>
              <a:gd name="connsiteY99" fmla="*/ 153199 h 743798"/>
              <a:gd name="connsiteX100" fmla="*/ 5846658 w 6884902"/>
              <a:gd name="connsiteY100" fmla="*/ 129231 h 743798"/>
              <a:gd name="connsiteX101" fmla="*/ 5960723 w 6884902"/>
              <a:gd name="connsiteY101" fmla="*/ 141349 h 743798"/>
              <a:gd name="connsiteX102" fmla="*/ 6029533 w 6884902"/>
              <a:gd name="connsiteY102" fmla="*/ 134708 h 743798"/>
              <a:gd name="connsiteX103" fmla="*/ 6141114 w 6884902"/>
              <a:gd name="connsiteY103" fmla="*/ 102420 h 743798"/>
              <a:gd name="connsiteX104" fmla="*/ 6290631 w 6884902"/>
              <a:gd name="connsiteY104" fmla="*/ 107235 h 743798"/>
              <a:gd name="connsiteX105" fmla="*/ 6322797 w 6884902"/>
              <a:gd name="connsiteY105" fmla="*/ 136600 h 743798"/>
              <a:gd name="connsiteX106" fmla="*/ 6364905 w 6884902"/>
              <a:gd name="connsiteY106" fmla="*/ 153794 h 743798"/>
              <a:gd name="connsiteX107" fmla="*/ 6380411 w 6884902"/>
              <a:gd name="connsiteY107" fmla="*/ 110920 h 743798"/>
              <a:gd name="connsiteX108" fmla="*/ 6507882 w 6884902"/>
              <a:gd name="connsiteY108" fmla="*/ 75874 h 743798"/>
              <a:gd name="connsiteX109" fmla="*/ 6571798 w 6884902"/>
              <a:gd name="connsiteY109" fmla="*/ 63169 h 743798"/>
              <a:gd name="connsiteX110" fmla="*/ 6671871 w 6884902"/>
              <a:gd name="connsiteY110" fmla="*/ 53111 h 743798"/>
              <a:gd name="connsiteX111" fmla="*/ 6702257 w 6884902"/>
              <a:gd name="connsiteY111" fmla="*/ 48333 h 743798"/>
              <a:gd name="connsiteX112" fmla="*/ 6845793 w 6884902"/>
              <a:gd name="connsiteY112" fmla="*/ 15687 h 743798"/>
              <a:gd name="connsiteX113" fmla="*/ 6884902 w 6884902"/>
              <a:gd name="connsiteY113" fmla="*/ 0 h 74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884902" h="743798">
                <a:moveTo>
                  <a:pt x="6884902" y="0"/>
                </a:moveTo>
                <a:lnTo>
                  <a:pt x="6884902" y="743798"/>
                </a:lnTo>
                <a:lnTo>
                  <a:pt x="0" y="743798"/>
                </a:lnTo>
                <a:lnTo>
                  <a:pt x="27126" y="734875"/>
                </a:lnTo>
                <a:cubicBezTo>
                  <a:pt x="57422" y="747420"/>
                  <a:pt x="61877" y="727475"/>
                  <a:pt x="115379" y="742294"/>
                </a:cubicBezTo>
                <a:cubicBezTo>
                  <a:pt x="116112" y="739922"/>
                  <a:pt x="117361" y="737640"/>
                  <a:pt x="119085" y="735518"/>
                </a:cubicBezTo>
                <a:cubicBezTo>
                  <a:pt x="129112" y="723190"/>
                  <a:pt x="152718" y="718820"/>
                  <a:pt x="171815" y="725758"/>
                </a:cubicBezTo>
                <a:cubicBezTo>
                  <a:pt x="254335" y="743783"/>
                  <a:pt x="315449" y="732160"/>
                  <a:pt x="376446" y="728420"/>
                </a:cubicBezTo>
                <a:cubicBezTo>
                  <a:pt x="443766" y="720884"/>
                  <a:pt x="382876" y="694187"/>
                  <a:pt x="478937" y="708330"/>
                </a:cubicBezTo>
                <a:cubicBezTo>
                  <a:pt x="481653" y="694984"/>
                  <a:pt x="491722" y="692625"/>
                  <a:pt x="512102" y="695257"/>
                </a:cubicBezTo>
                <a:cubicBezTo>
                  <a:pt x="544359" y="690712"/>
                  <a:pt x="526550" y="661413"/>
                  <a:pt x="567866" y="673724"/>
                </a:cubicBezTo>
                <a:cubicBezTo>
                  <a:pt x="553862" y="658754"/>
                  <a:pt x="624892" y="657043"/>
                  <a:pt x="601635" y="642996"/>
                </a:cubicBezTo>
                <a:cubicBezTo>
                  <a:pt x="614794" y="624843"/>
                  <a:pt x="637406" y="647015"/>
                  <a:pt x="651399" y="630790"/>
                </a:cubicBezTo>
                <a:cubicBezTo>
                  <a:pt x="673033" y="623801"/>
                  <a:pt x="646939" y="650176"/>
                  <a:pt x="673188" y="646879"/>
                </a:cubicBezTo>
                <a:cubicBezTo>
                  <a:pt x="703518" y="640000"/>
                  <a:pt x="718617" y="669290"/>
                  <a:pt x="723099" y="627680"/>
                </a:cubicBezTo>
                <a:cubicBezTo>
                  <a:pt x="760253" y="630911"/>
                  <a:pt x="757818" y="612991"/>
                  <a:pt x="797690" y="596478"/>
                </a:cubicBezTo>
                <a:cubicBezTo>
                  <a:pt x="821088" y="602409"/>
                  <a:pt x="833556" y="595087"/>
                  <a:pt x="843350" y="583370"/>
                </a:cubicBezTo>
                <a:cubicBezTo>
                  <a:pt x="887659" y="577776"/>
                  <a:pt x="919729" y="556780"/>
                  <a:pt x="965206" y="542258"/>
                </a:cubicBezTo>
                <a:cubicBezTo>
                  <a:pt x="1023072" y="543102"/>
                  <a:pt x="1036413" y="512448"/>
                  <a:pt x="1085071" y="497034"/>
                </a:cubicBezTo>
                <a:cubicBezTo>
                  <a:pt x="1140754" y="509495"/>
                  <a:pt x="1110300" y="467820"/>
                  <a:pt x="1131215" y="452250"/>
                </a:cubicBezTo>
                <a:lnTo>
                  <a:pt x="1138042" y="449608"/>
                </a:lnTo>
                <a:lnTo>
                  <a:pt x="1158791" y="448308"/>
                </a:lnTo>
                <a:lnTo>
                  <a:pt x="1166938" y="448793"/>
                </a:lnTo>
                <a:cubicBezTo>
                  <a:pt x="1172423" y="448765"/>
                  <a:pt x="1175904" y="448280"/>
                  <a:pt x="1178126" y="447429"/>
                </a:cubicBezTo>
                <a:lnTo>
                  <a:pt x="1178292" y="447085"/>
                </a:lnTo>
                <a:lnTo>
                  <a:pt x="1188986" y="446415"/>
                </a:lnTo>
                <a:cubicBezTo>
                  <a:pt x="1207285" y="445993"/>
                  <a:pt x="1225328" y="446257"/>
                  <a:pt x="1242707" y="447058"/>
                </a:cubicBezTo>
                <a:cubicBezTo>
                  <a:pt x="1250378" y="428032"/>
                  <a:pt x="1318250" y="441319"/>
                  <a:pt x="1299968" y="409364"/>
                </a:cubicBezTo>
                <a:cubicBezTo>
                  <a:pt x="1323063" y="409474"/>
                  <a:pt x="1341270" y="421474"/>
                  <a:pt x="1326181" y="400884"/>
                </a:cubicBezTo>
                <a:cubicBezTo>
                  <a:pt x="1333563" y="400305"/>
                  <a:pt x="1337397" y="397943"/>
                  <a:pt x="1339591" y="394698"/>
                </a:cubicBezTo>
                <a:lnTo>
                  <a:pt x="1340045" y="393242"/>
                </a:lnTo>
                <a:lnTo>
                  <a:pt x="1391597" y="394015"/>
                </a:lnTo>
                <a:lnTo>
                  <a:pt x="1397556" y="391620"/>
                </a:lnTo>
                <a:lnTo>
                  <a:pt x="1432293" y="395320"/>
                </a:lnTo>
                <a:lnTo>
                  <a:pt x="1449635" y="395528"/>
                </a:lnTo>
                <a:lnTo>
                  <a:pt x="1455784" y="399103"/>
                </a:lnTo>
                <a:cubicBezTo>
                  <a:pt x="1461735" y="401010"/>
                  <a:pt x="1469364" y="401229"/>
                  <a:pt x="1480749" y="397623"/>
                </a:cubicBezTo>
                <a:lnTo>
                  <a:pt x="1483145" y="396127"/>
                </a:lnTo>
                <a:lnTo>
                  <a:pt x="1505486" y="399840"/>
                </a:lnTo>
                <a:cubicBezTo>
                  <a:pt x="1512983" y="401894"/>
                  <a:pt x="1520016" y="404806"/>
                  <a:pt x="1526331" y="408916"/>
                </a:cubicBezTo>
                <a:cubicBezTo>
                  <a:pt x="1586104" y="375787"/>
                  <a:pt x="1658997" y="390864"/>
                  <a:pt x="1731977" y="377654"/>
                </a:cubicBezTo>
                <a:cubicBezTo>
                  <a:pt x="1750388" y="335016"/>
                  <a:pt x="1896047" y="367134"/>
                  <a:pt x="1927926" y="402540"/>
                </a:cubicBezTo>
                <a:cubicBezTo>
                  <a:pt x="1912845" y="358531"/>
                  <a:pt x="2112252" y="433157"/>
                  <a:pt x="2039066" y="384239"/>
                </a:cubicBezTo>
                <a:cubicBezTo>
                  <a:pt x="2066027" y="385029"/>
                  <a:pt x="2086357" y="364749"/>
                  <a:pt x="2066971" y="352504"/>
                </a:cubicBezTo>
                <a:cubicBezTo>
                  <a:pt x="2155355" y="373106"/>
                  <a:pt x="2259539" y="329687"/>
                  <a:pt x="2352227" y="332772"/>
                </a:cubicBezTo>
                <a:cubicBezTo>
                  <a:pt x="2388441" y="294212"/>
                  <a:pt x="2373289" y="327699"/>
                  <a:pt x="2420782" y="315623"/>
                </a:cubicBezTo>
                <a:cubicBezTo>
                  <a:pt x="2417953" y="347477"/>
                  <a:pt x="2475062" y="291461"/>
                  <a:pt x="2489923" y="325254"/>
                </a:cubicBezTo>
                <a:cubicBezTo>
                  <a:pt x="2498096" y="321986"/>
                  <a:pt x="2505544" y="317754"/>
                  <a:pt x="2512908" y="313254"/>
                </a:cubicBezTo>
                <a:lnTo>
                  <a:pt x="2516774" y="310914"/>
                </a:lnTo>
                <a:lnTo>
                  <a:pt x="2534351" y="307450"/>
                </a:lnTo>
                <a:lnTo>
                  <a:pt x="2536682" y="299095"/>
                </a:lnTo>
                <a:lnTo>
                  <a:pt x="2561256" y="288595"/>
                </a:lnTo>
                <a:cubicBezTo>
                  <a:pt x="2570863" y="285802"/>
                  <a:pt x="2581677" y="284132"/>
                  <a:pt x="2594340" y="284279"/>
                </a:cubicBezTo>
                <a:cubicBezTo>
                  <a:pt x="2640426" y="297571"/>
                  <a:pt x="2696946" y="253844"/>
                  <a:pt x="2754315" y="272035"/>
                </a:cubicBezTo>
                <a:cubicBezTo>
                  <a:pt x="2775121" y="275961"/>
                  <a:pt x="2837722" y="271198"/>
                  <a:pt x="2848461" y="259995"/>
                </a:cubicBezTo>
                <a:cubicBezTo>
                  <a:pt x="2861286" y="256879"/>
                  <a:pt x="2876927" y="259574"/>
                  <a:pt x="2881763" y="248015"/>
                </a:cubicBezTo>
                <a:cubicBezTo>
                  <a:pt x="2890290" y="233926"/>
                  <a:pt x="2938125" y="251689"/>
                  <a:pt x="2929923" y="236264"/>
                </a:cubicBezTo>
                <a:cubicBezTo>
                  <a:pt x="2963835" y="248360"/>
                  <a:pt x="2986541" y="218531"/>
                  <a:pt x="3013011" y="209792"/>
                </a:cubicBezTo>
                <a:cubicBezTo>
                  <a:pt x="3040032" y="222228"/>
                  <a:pt x="3068925" y="191632"/>
                  <a:pt x="3127959" y="184197"/>
                </a:cubicBezTo>
                <a:cubicBezTo>
                  <a:pt x="3157761" y="198673"/>
                  <a:pt x="3167686" y="178966"/>
                  <a:pt x="3222182" y="197182"/>
                </a:cubicBezTo>
                <a:cubicBezTo>
                  <a:pt x="3223584" y="194852"/>
                  <a:pt x="3225524" y="192643"/>
                  <a:pt x="3227944" y="190625"/>
                </a:cubicBezTo>
                <a:cubicBezTo>
                  <a:pt x="3241999" y="178902"/>
                  <a:pt x="3268822" y="176007"/>
                  <a:pt x="3287850" y="184162"/>
                </a:cubicBezTo>
                <a:cubicBezTo>
                  <a:pt x="3373135" y="207415"/>
                  <a:pt x="3442648" y="199611"/>
                  <a:pt x="3510033" y="199700"/>
                </a:cubicBezTo>
                <a:cubicBezTo>
                  <a:pt x="3585265" y="196384"/>
                  <a:pt x="3525744" y="165800"/>
                  <a:pt x="3626764" y="186016"/>
                </a:cubicBezTo>
                <a:cubicBezTo>
                  <a:pt x="3633115" y="172812"/>
                  <a:pt x="3644684" y="171082"/>
                  <a:pt x="3666208" y="175002"/>
                </a:cubicBezTo>
                <a:cubicBezTo>
                  <a:pt x="3702493" y="172475"/>
                  <a:pt x="3690554" y="141997"/>
                  <a:pt x="3732418" y="156931"/>
                </a:cubicBezTo>
                <a:cubicBezTo>
                  <a:pt x="3720976" y="141050"/>
                  <a:pt x="3798767" y="143802"/>
                  <a:pt x="3777013" y="128263"/>
                </a:cubicBezTo>
                <a:cubicBezTo>
                  <a:pt x="3781750" y="123923"/>
                  <a:pt x="3786490" y="122145"/>
                  <a:pt x="3791237" y="121680"/>
                </a:cubicBezTo>
                <a:cubicBezTo>
                  <a:pt x="3800731" y="120749"/>
                  <a:pt x="3810256" y="125066"/>
                  <a:pt x="3819855" y="124632"/>
                </a:cubicBezTo>
                <a:lnTo>
                  <a:pt x="3830389" y="120647"/>
                </a:lnTo>
                <a:lnTo>
                  <a:pt x="3834351" y="121037"/>
                </a:lnTo>
                <a:lnTo>
                  <a:pt x="3843706" y="120883"/>
                </a:lnTo>
                <a:lnTo>
                  <a:pt x="3842600" y="126413"/>
                </a:lnTo>
                <a:cubicBezTo>
                  <a:pt x="3840664" y="131697"/>
                  <a:pt x="3839239" y="137483"/>
                  <a:pt x="3853952" y="136656"/>
                </a:cubicBezTo>
                <a:cubicBezTo>
                  <a:pt x="3884387" y="132294"/>
                  <a:pt x="3895073" y="154947"/>
                  <a:pt x="3907631" y="132934"/>
                </a:cubicBezTo>
                <a:lnTo>
                  <a:pt x="3910440" y="126683"/>
                </a:lnTo>
                <a:lnTo>
                  <a:pt x="3917188" y="125602"/>
                </a:lnTo>
                <a:cubicBezTo>
                  <a:pt x="3920824" y="125763"/>
                  <a:pt x="3922910" y="127265"/>
                  <a:pt x="3922391" y="131325"/>
                </a:cubicBezTo>
                <a:cubicBezTo>
                  <a:pt x="3950671" y="114296"/>
                  <a:pt x="3984053" y="139677"/>
                  <a:pt x="4013052" y="144017"/>
                </a:cubicBezTo>
                <a:cubicBezTo>
                  <a:pt x="4034521" y="127735"/>
                  <a:pt x="4074193" y="152893"/>
                  <a:pt x="4134276" y="150881"/>
                </a:cubicBezTo>
                <a:cubicBezTo>
                  <a:pt x="4157665" y="132187"/>
                  <a:pt x="4174797" y="149748"/>
                  <a:pt x="4220708" y="123569"/>
                </a:cubicBezTo>
                <a:cubicBezTo>
                  <a:pt x="4222955" y="125610"/>
                  <a:pt x="4225678" y="127448"/>
                  <a:pt x="4228793" y="129027"/>
                </a:cubicBezTo>
                <a:cubicBezTo>
                  <a:pt x="4246889" y="138200"/>
                  <a:pt x="4274004" y="136817"/>
                  <a:pt x="4289352" y="125936"/>
                </a:cubicBezTo>
                <a:cubicBezTo>
                  <a:pt x="4363203" y="90062"/>
                  <a:pt x="4433589" y="86771"/>
                  <a:pt x="4498904" y="76157"/>
                </a:cubicBezTo>
                <a:cubicBezTo>
                  <a:pt x="4573126" y="67620"/>
                  <a:pt x="4527053" y="106578"/>
                  <a:pt x="4617321" y="71192"/>
                </a:cubicBezTo>
                <a:cubicBezTo>
                  <a:pt x="4628509" y="83005"/>
                  <a:pt x="4640388" y="82875"/>
                  <a:pt x="4659769" y="75711"/>
                </a:cubicBezTo>
                <a:cubicBezTo>
                  <a:pt x="4695920" y="72492"/>
                  <a:pt x="4695949" y="103916"/>
                  <a:pt x="4730861" y="82892"/>
                </a:cubicBezTo>
                <a:cubicBezTo>
                  <a:pt x="4725813" y="100081"/>
                  <a:pt x="4800205" y="85259"/>
                  <a:pt x="4785028" y="103727"/>
                </a:cubicBezTo>
                <a:cubicBezTo>
                  <a:pt x="4810016" y="117605"/>
                  <a:pt x="4819425" y="91713"/>
                  <a:pt x="4844064" y="103602"/>
                </a:cubicBezTo>
                <a:cubicBezTo>
                  <a:pt x="4870788" y="105116"/>
                  <a:pt x="4827279" y="86563"/>
                  <a:pt x="4856445" y="83569"/>
                </a:cubicBezTo>
                <a:cubicBezTo>
                  <a:pt x="4892077" y="82970"/>
                  <a:pt x="4889254" y="52180"/>
                  <a:pt x="4920029" y="89928"/>
                </a:cubicBezTo>
                <a:cubicBezTo>
                  <a:pt x="4956349" y="78330"/>
                  <a:pt x="4965099" y="95593"/>
                  <a:pt x="5016630" y="101768"/>
                </a:cubicBezTo>
                <a:cubicBezTo>
                  <a:pt x="5037054" y="90831"/>
                  <a:pt x="5054525" y="94775"/>
                  <a:pt x="5072000" y="103431"/>
                </a:cubicBezTo>
                <a:cubicBezTo>
                  <a:pt x="5121251" y="98404"/>
                  <a:pt x="5167546" y="110561"/>
                  <a:pt x="5223617" y="113585"/>
                </a:cubicBezTo>
                <a:cubicBezTo>
                  <a:pt x="5282815" y="99423"/>
                  <a:pt x="5315850" y="124911"/>
                  <a:pt x="5375764" y="128031"/>
                </a:cubicBezTo>
                <a:cubicBezTo>
                  <a:pt x="5432502" y="100047"/>
                  <a:pt x="5417541" y="163974"/>
                  <a:pt x="5467493" y="160725"/>
                </a:cubicBezTo>
                <a:cubicBezTo>
                  <a:pt x="5547115" y="134475"/>
                  <a:pt x="5467162" y="181780"/>
                  <a:pt x="5592386" y="169993"/>
                </a:cubicBezTo>
                <a:cubicBezTo>
                  <a:pt x="5599192" y="165787"/>
                  <a:pt x="5614743" y="169527"/>
                  <a:pt x="5613523" y="175081"/>
                </a:cubicBezTo>
                <a:cubicBezTo>
                  <a:pt x="5621381" y="173179"/>
                  <a:pt x="5639711" y="162141"/>
                  <a:pt x="5642164" y="170935"/>
                </a:cubicBezTo>
                <a:cubicBezTo>
                  <a:pt x="5682287" y="171027"/>
                  <a:pt x="5721803" y="164920"/>
                  <a:pt x="5756901" y="153199"/>
                </a:cubicBezTo>
                <a:cubicBezTo>
                  <a:pt x="5834989" y="166545"/>
                  <a:pt x="5790587" y="126312"/>
                  <a:pt x="5846658" y="129231"/>
                </a:cubicBezTo>
                <a:cubicBezTo>
                  <a:pt x="5892435" y="145578"/>
                  <a:pt x="5908315" y="130986"/>
                  <a:pt x="5960723" y="141349"/>
                </a:cubicBezTo>
                <a:cubicBezTo>
                  <a:pt x="5977115" y="112299"/>
                  <a:pt x="6009631" y="143236"/>
                  <a:pt x="6029533" y="134708"/>
                </a:cubicBezTo>
                <a:cubicBezTo>
                  <a:pt x="6063099" y="167422"/>
                  <a:pt x="6107402" y="102491"/>
                  <a:pt x="6141114" y="102420"/>
                </a:cubicBezTo>
                <a:cubicBezTo>
                  <a:pt x="6198059" y="107432"/>
                  <a:pt x="6260619" y="140713"/>
                  <a:pt x="6290631" y="107235"/>
                </a:cubicBezTo>
                <a:cubicBezTo>
                  <a:pt x="6295184" y="120843"/>
                  <a:pt x="6290485" y="139497"/>
                  <a:pt x="6322797" y="136600"/>
                </a:cubicBezTo>
                <a:cubicBezTo>
                  <a:pt x="6335902" y="143381"/>
                  <a:pt x="6338717" y="164323"/>
                  <a:pt x="6364905" y="153794"/>
                </a:cubicBezTo>
                <a:cubicBezTo>
                  <a:pt x="6331879" y="135534"/>
                  <a:pt x="6385847" y="132591"/>
                  <a:pt x="6380411" y="110920"/>
                </a:cubicBezTo>
                <a:cubicBezTo>
                  <a:pt x="6420571" y="97008"/>
                  <a:pt x="6513510" y="114827"/>
                  <a:pt x="6507882" y="75874"/>
                </a:cubicBezTo>
                <a:cubicBezTo>
                  <a:pt x="6519389" y="52805"/>
                  <a:pt x="6571821" y="87994"/>
                  <a:pt x="6571798" y="63169"/>
                </a:cubicBezTo>
                <a:cubicBezTo>
                  <a:pt x="6594693" y="79043"/>
                  <a:pt x="6634667" y="52561"/>
                  <a:pt x="6671871" y="53111"/>
                </a:cubicBezTo>
                <a:cubicBezTo>
                  <a:pt x="6678846" y="41888"/>
                  <a:pt x="6687406" y="42394"/>
                  <a:pt x="6702257" y="48333"/>
                </a:cubicBezTo>
                <a:cubicBezTo>
                  <a:pt x="6746995" y="50242"/>
                  <a:pt x="6798298" y="33989"/>
                  <a:pt x="6845793" y="15687"/>
                </a:cubicBezTo>
                <a:lnTo>
                  <a:pt x="688490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C6CA7F72-3DF9-4389-A72F-3FD75C183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743802"/>
              <a:gd name="connsiteX1" fmla="*/ 6884912 w 6884912"/>
              <a:gd name="connsiteY1" fmla="*/ 743802 h 743802"/>
              <a:gd name="connsiteX2" fmla="*/ 0 w 6884912"/>
              <a:gd name="connsiteY2" fmla="*/ 743802 h 743802"/>
              <a:gd name="connsiteX3" fmla="*/ 9 w 6884912"/>
              <a:gd name="connsiteY3" fmla="*/ 743799 h 743802"/>
              <a:gd name="connsiteX4" fmla="*/ 6884911 w 6884912"/>
              <a:gd name="connsiteY4" fmla="*/ 743799 h 743802"/>
              <a:gd name="connsiteX5" fmla="*/ 6884911 w 6884912"/>
              <a:gd name="connsiteY5" fmla="*/ 1 h 743802"/>
              <a:gd name="connsiteX6" fmla="*/ 6884912 w 6884912"/>
              <a:gd name="connsiteY6" fmla="*/ 0 h 7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4912" h="743802">
                <a:moveTo>
                  <a:pt x="6884912" y="0"/>
                </a:moveTo>
                <a:lnTo>
                  <a:pt x="6884912" y="743802"/>
                </a:lnTo>
                <a:lnTo>
                  <a:pt x="0" y="743802"/>
                </a:lnTo>
                <a:lnTo>
                  <a:pt x="9" y="743799"/>
                </a:lnTo>
                <a:lnTo>
                  <a:pt x="6884911" y="743799"/>
                </a:lnTo>
                <a:lnTo>
                  <a:pt x="6884911" y="1"/>
                </a:ln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 useBgFill="1">
        <p:nvSpPr>
          <p:cNvPr id="15" name="Forma Livre: Forma 14">
            <a:extLst>
              <a:ext uri="{FF2B5EF4-FFF2-40B4-BE49-F238E27FC236}">
                <a16:creationId xmlns:a16="http://schemas.microsoft.com/office/drawing/2014/main" id="{03E96810-E5FC-4149-9C1D-18739789D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4E4B6B21-A690-42E7-A1B0-23F36836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8F5C93A3-C2A2-4E5E-8BEB-984B0A7A4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060A91FF-3B21-462D-B567-F4D5ED785D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1999"/>
              <a:gd name="connsiteY0" fmla="*/ 0 h 6857999"/>
              <a:gd name="connsiteX1" fmla="*/ 2 w 12191999"/>
              <a:gd name="connsiteY1" fmla="*/ 0 h 6857999"/>
              <a:gd name="connsiteX2" fmla="*/ 2 w 12191999"/>
              <a:gd name="connsiteY2" fmla="*/ 709238 h 6857999"/>
              <a:gd name="connsiteX3" fmla="*/ 20721 w 12191999"/>
              <a:gd name="connsiteY3" fmla="*/ 710997 h 6857999"/>
              <a:gd name="connsiteX4" fmla="*/ 40086 w 12191999"/>
              <a:gd name="connsiteY4" fmla="*/ 720866 h 6857999"/>
              <a:gd name="connsiteX5" fmla="*/ 101741 w 12191999"/>
              <a:gd name="connsiteY5" fmla="*/ 722718 h 6857999"/>
              <a:gd name="connsiteX6" fmla="*/ 280675 w 12191999"/>
              <a:gd name="connsiteY6" fmla="*/ 733646 h 6857999"/>
              <a:gd name="connsiteX7" fmla="*/ 476501 w 12191999"/>
              <a:gd name="connsiteY7" fmla="*/ 697773 h 6857999"/>
              <a:gd name="connsiteX8" fmla="*/ 591588 w 12191999"/>
              <a:gd name="connsiteY8" fmla="*/ 702351 h 6857999"/>
              <a:gd name="connsiteX9" fmla="*/ 649354 w 12191999"/>
              <a:gd name="connsiteY9" fmla="*/ 693969 h 6857999"/>
              <a:gd name="connsiteX10" fmla="*/ 686510 w 12191999"/>
              <a:gd name="connsiteY10" fmla="*/ 697922 h 6857999"/>
              <a:gd name="connsiteX11" fmla="*/ 709181 w 12191999"/>
              <a:gd name="connsiteY11" fmla="*/ 698967 h 6857999"/>
              <a:gd name="connsiteX12" fmla="*/ 754929 w 12191999"/>
              <a:gd name="connsiteY12" fmla="*/ 678629 h 6857999"/>
              <a:gd name="connsiteX13" fmla="*/ 945623 w 12191999"/>
              <a:gd name="connsiteY13" fmla="*/ 682227 h 6857999"/>
              <a:gd name="connsiteX14" fmla="*/ 1226644 w 12191999"/>
              <a:gd name="connsiteY14" fmla="*/ 677593 h 6857999"/>
              <a:gd name="connsiteX15" fmla="*/ 1282583 w 12191999"/>
              <a:gd name="connsiteY15" fmla="*/ 682895 h 6857999"/>
              <a:gd name="connsiteX16" fmla="*/ 1373712 w 12191999"/>
              <a:gd name="connsiteY16" fmla="*/ 657154 h 6857999"/>
              <a:gd name="connsiteX17" fmla="*/ 1485240 w 12191999"/>
              <a:gd name="connsiteY17" fmla="*/ 631530 h 6857999"/>
              <a:gd name="connsiteX18" fmla="*/ 1508194 w 12191999"/>
              <a:gd name="connsiteY18" fmla="*/ 628664 h 6857999"/>
              <a:gd name="connsiteX19" fmla="*/ 1575268 w 12191999"/>
              <a:gd name="connsiteY19" fmla="*/ 624111 h 6857999"/>
              <a:gd name="connsiteX20" fmla="*/ 1679712 w 12191999"/>
              <a:gd name="connsiteY20" fmla="*/ 621298 h 6857999"/>
              <a:gd name="connsiteX21" fmla="*/ 1762318 w 12191999"/>
              <a:gd name="connsiteY21" fmla="*/ 636211 h 6857999"/>
              <a:gd name="connsiteX22" fmla="*/ 1813551 w 12191999"/>
              <a:gd name="connsiteY22" fmla="*/ 633002 h 6857999"/>
              <a:gd name="connsiteX23" fmla="*/ 1896737 w 12191999"/>
              <a:gd name="connsiteY23" fmla="*/ 647425 h 6857999"/>
              <a:gd name="connsiteX24" fmla="*/ 1964719 w 12191999"/>
              <a:gd name="connsiteY24" fmla="*/ 630175 h 6857999"/>
              <a:gd name="connsiteX25" fmla="*/ 2021621 w 12191999"/>
              <a:gd name="connsiteY25" fmla="*/ 623285 h 6857999"/>
              <a:gd name="connsiteX26" fmla="*/ 2072078 w 12191999"/>
              <a:gd name="connsiteY26" fmla="*/ 616623 h 6857999"/>
              <a:gd name="connsiteX27" fmla="*/ 2087280 w 12191999"/>
              <a:gd name="connsiteY27" fmla="*/ 621722 h 6857999"/>
              <a:gd name="connsiteX28" fmla="*/ 2243833 w 12191999"/>
              <a:gd name="connsiteY28" fmla="*/ 665285 h 6857999"/>
              <a:gd name="connsiteX29" fmla="*/ 2346628 w 12191999"/>
              <a:gd name="connsiteY29" fmla="*/ 662322 h 6857999"/>
              <a:gd name="connsiteX30" fmla="*/ 2465944 w 12191999"/>
              <a:gd name="connsiteY30" fmla="*/ 697144 h 6857999"/>
              <a:gd name="connsiteX31" fmla="*/ 2506642 w 12191999"/>
              <a:gd name="connsiteY31" fmla="*/ 700543 h 6857999"/>
              <a:gd name="connsiteX32" fmla="*/ 2576974 w 12191999"/>
              <a:gd name="connsiteY32" fmla="*/ 714103 h 6857999"/>
              <a:gd name="connsiteX33" fmla="*/ 2623375 w 12191999"/>
              <a:gd name="connsiteY33" fmla="*/ 721805 h 6857999"/>
              <a:gd name="connsiteX34" fmla="*/ 2634012 w 12191999"/>
              <a:gd name="connsiteY34" fmla="*/ 705148 h 6857999"/>
              <a:gd name="connsiteX35" fmla="*/ 2677548 w 12191999"/>
              <a:gd name="connsiteY35" fmla="*/ 707152 h 6857999"/>
              <a:gd name="connsiteX36" fmla="*/ 2715917 w 12191999"/>
              <a:gd name="connsiteY36" fmla="*/ 726873 h 6857999"/>
              <a:gd name="connsiteX37" fmla="*/ 2767791 w 12191999"/>
              <a:gd name="connsiteY37" fmla="*/ 735544 h 6857999"/>
              <a:gd name="connsiteX38" fmla="*/ 2798747 w 12191999"/>
              <a:gd name="connsiteY38" fmla="*/ 724332 h 6857999"/>
              <a:gd name="connsiteX39" fmla="*/ 2882282 w 12191999"/>
              <a:gd name="connsiteY39" fmla="*/ 724328 h 6857999"/>
              <a:gd name="connsiteX40" fmla="*/ 3003209 w 12191999"/>
              <a:gd name="connsiteY40" fmla="*/ 710063 h 6857999"/>
              <a:gd name="connsiteX41" fmla="*/ 3056384 w 12191999"/>
              <a:gd name="connsiteY41" fmla="*/ 705444 h 6857999"/>
              <a:gd name="connsiteX42" fmla="*/ 3095110 w 12191999"/>
              <a:gd name="connsiteY42" fmla="*/ 710392 h 6857999"/>
              <a:gd name="connsiteX43" fmla="*/ 3181626 w 12191999"/>
              <a:gd name="connsiteY43" fmla="*/ 702609 h 6857999"/>
              <a:gd name="connsiteX44" fmla="*/ 3249753 w 12191999"/>
              <a:gd name="connsiteY44" fmla="*/ 700362 h 6857999"/>
              <a:gd name="connsiteX45" fmla="*/ 3315641 w 12191999"/>
              <a:gd name="connsiteY45" fmla="*/ 714437 h 6857999"/>
              <a:gd name="connsiteX46" fmla="*/ 3319046 w 12191999"/>
              <a:gd name="connsiteY46" fmla="*/ 719507 h 6857999"/>
              <a:gd name="connsiteX47" fmla="*/ 3324103 w 12191999"/>
              <a:gd name="connsiteY47" fmla="*/ 718827 h 6857999"/>
              <a:gd name="connsiteX48" fmla="*/ 3326644 w 12191999"/>
              <a:gd name="connsiteY48" fmla="*/ 713591 h 6857999"/>
              <a:gd name="connsiteX49" fmla="*/ 3366502 w 12191999"/>
              <a:gd name="connsiteY49" fmla="*/ 712333 h 6857999"/>
              <a:gd name="connsiteX50" fmla="*/ 3374100 w 12191999"/>
              <a:gd name="connsiteY50" fmla="*/ 721483 h 6857999"/>
              <a:gd name="connsiteX51" fmla="*/ 3372868 w 12191999"/>
              <a:gd name="connsiteY51" fmla="*/ 726163 h 6857999"/>
              <a:gd name="connsiteX52" fmla="*/ 3411698 w 12191999"/>
              <a:gd name="connsiteY52" fmla="*/ 710254 h 6857999"/>
              <a:gd name="connsiteX53" fmla="*/ 3457634 w 12191999"/>
              <a:gd name="connsiteY53" fmla="*/ 699372 h 6857999"/>
              <a:gd name="connsiteX54" fmla="*/ 3507812 w 12191999"/>
              <a:gd name="connsiteY54" fmla="*/ 686314 h 6857999"/>
              <a:gd name="connsiteX55" fmla="*/ 3537722 w 12191999"/>
              <a:gd name="connsiteY55" fmla="*/ 678323 h 6857999"/>
              <a:gd name="connsiteX56" fmla="*/ 3616523 w 12191999"/>
              <a:gd name="connsiteY56" fmla="*/ 683255 h 6857999"/>
              <a:gd name="connsiteX57" fmla="*/ 3770873 w 12191999"/>
              <a:gd name="connsiteY57" fmla="*/ 692023 h 6857999"/>
              <a:gd name="connsiteX58" fmla="*/ 3815527 w 12191999"/>
              <a:gd name="connsiteY58" fmla="*/ 688648 h 6857999"/>
              <a:gd name="connsiteX59" fmla="*/ 3836857 w 12191999"/>
              <a:gd name="connsiteY59" fmla="*/ 683257 h 6857999"/>
              <a:gd name="connsiteX60" fmla="*/ 3992028 w 12191999"/>
              <a:gd name="connsiteY60" fmla="*/ 679972 h 6857999"/>
              <a:gd name="connsiteX61" fmla="*/ 4055281 w 12191999"/>
              <a:gd name="connsiteY61" fmla="*/ 660346 h 6857999"/>
              <a:gd name="connsiteX62" fmla="*/ 4141437 w 12191999"/>
              <a:gd name="connsiteY62" fmla="*/ 652038 h 6857999"/>
              <a:gd name="connsiteX63" fmla="*/ 4204035 w 12191999"/>
              <a:gd name="connsiteY63" fmla="*/ 644385 h 6857999"/>
              <a:gd name="connsiteX64" fmla="*/ 4289732 w 12191999"/>
              <a:gd name="connsiteY64" fmla="*/ 631360 h 6857999"/>
              <a:gd name="connsiteX65" fmla="*/ 4331035 w 12191999"/>
              <a:gd name="connsiteY65" fmla="*/ 628859 h 6857999"/>
              <a:gd name="connsiteX66" fmla="*/ 4349944 w 12191999"/>
              <a:gd name="connsiteY66" fmla="*/ 620774 h 6857999"/>
              <a:gd name="connsiteX67" fmla="*/ 4352292 w 12191999"/>
              <a:gd name="connsiteY67" fmla="*/ 613726 h 6857999"/>
              <a:gd name="connsiteX68" fmla="*/ 4365513 w 12191999"/>
              <a:gd name="connsiteY68" fmla="*/ 611397 h 6857999"/>
              <a:gd name="connsiteX69" fmla="*/ 4368539 w 12191999"/>
              <a:gd name="connsiteY69" fmla="*/ 609538 h 6857999"/>
              <a:gd name="connsiteX70" fmla="*/ 4386389 w 12191999"/>
              <a:gd name="connsiteY70" fmla="*/ 600117 h 6857999"/>
              <a:gd name="connsiteX71" fmla="*/ 4436641 w 12191999"/>
              <a:gd name="connsiteY71" fmla="*/ 610810 h 6857999"/>
              <a:gd name="connsiteX72" fmla="*/ 4534093 w 12191999"/>
              <a:gd name="connsiteY72" fmla="*/ 602769 h 6857999"/>
              <a:gd name="connsiteX73" fmla="*/ 4675398 w 12191999"/>
              <a:gd name="connsiteY73" fmla="*/ 596126 h 6857999"/>
              <a:gd name="connsiteX74" fmla="*/ 4752273 w 12191999"/>
              <a:gd name="connsiteY74" fmla="*/ 582476 h 6857999"/>
              <a:gd name="connsiteX75" fmla="*/ 4940870 w 12191999"/>
              <a:gd name="connsiteY75" fmla="*/ 582489 h 6857999"/>
              <a:gd name="connsiteX76" fmla="*/ 5049226 w 12191999"/>
              <a:gd name="connsiteY76" fmla="*/ 563156 h 6857999"/>
              <a:gd name="connsiteX77" fmla="*/ 5117822 w 12191999"/>
              <a:gd name="connsiteY77" fmla="*/ 571648 h 6857999"/>
              <a:gd name="connsiteX78" fmla="*/ 5134014 w 12191999"/>
              <a:gd name="connsiteY78" fmla="*/ 575617 h 6857999"/>
              <a:gd name="connsiteX79" fmla="*/ 5135893 w 12191999"/>
              <a:gd name="connsiteY79" fmla="*/ 574425 h 6857999"/>
              <a:gd name="connsiteX80" fmla="*/ 5154412 w 12191999"/>
              <a:gd name="connsiteY80" fmla="*/ 574054 h 6857999"/>
              <a:gd name="connsiteX81" fmla="*/ 5158675 w 12191999"/>
              <a:gd name="connsiteY81" fmla="*/ 577327 h 6857999"/>
              <a:gd name="connsiteX82" fmla="*/ 5171445 w 12191999"/>
              <a:gd name="connsiteY82" fmla="*/ 578124 h 6857999"/>
              <a:gd name="connsiteX83" fmla="*/ 5196779 w 12191999"/>
              <a:gd name="connsiteY83" fmla="*/ 582524 h 6857999"/>
              <a:gd name="connsiteX84" fmla="*/ 5201352 w 12191999"/>
              <a:gd name="connsiteY84" fmla="*/ 580693 h 6857999"/>
              <a:gd name="connsiteX85" fmla="*/ 5223160 w 12191999"/>
              <a:gd name="connsiteY85" fmla="*/ 573676 h 6857999"/>
              <a:gd name="connsiteX86" fmla="*/ 5250101 w 12191999"/>
              <a:gd name="connsiteY86" fmla="*/ 577168 h 6857999"/>
              <a:gd name="connsiteX87" fmla="*/ 5270065 w 12191999"/>
              <a:gd name="connsiteY87" fmla="*/ 570867 h 6857999"/>
              <a:gd name="connsiteX88" fmla="*/ 5315121 w 12191999"/>
              <a:gd name="connsiteY88" fmla="*/ 540739 h 6857999"/>
              <a:gd name="connsiteX89" fmla="*/ 5354682 w 12191999"/>
              <a:gd name="connsiteY89" fmla="*/ 543209 h 6857999"/>
              <a:gd name="connsiteX90" fmla="*/ 5362616 w 12191999"/>
              <a:gd name="connsiteY90" fmla="*/ 543019 h 6857999"/>
              <a:gd name="connsiteX91" fmla="*/ 5362765 w 12191999"/>
              <a:gd name="connsiteY91" fmla="*/ 542732 h 6857999"/>
              <a:gd name="connsiteX92" fmla="*/ 5368793 w 12191999"/>
              <a:gd name="connsiteY92" fmla="*/ 530233 h 6857999"/>
              <a:gd name="connsiteX93" fmla="*/ 5397715 w 12191999"/>
              <a:gd name="connsiteY93" fmla="*/ 540293 h 6857999"/>
              <a:gd name="connsiteX94" fmla="*/ 5435108 w 12191999"/>
              <a:gd name="connsiteY94" fmla="*/ 503716 h 6857999"/>
              <a:gd name="connsiteX95" fmla="*/ 5526889 w 12191999"/>
              <a:gd name="connsiteY95" fmla="*/ 469399 h 6857999"/>
              <a:gd name="connsiteX96" fmla="*/ 5619827 w 12191999"/>
              <a:gd name="connsiteY96" fmla="*/ 438663 h 6857999"/>
              <a:gd name="connsiteX97" fmla="*/ 5654480 w 12191999"/>
              <a:gd name="connsiteY97" fmla="*/ 429107 h 6857999"/>
              <a:gd name="connsiteX98" fmla="*/ 5704114 w 12191999"/>
              <a:gd name="connsiteY98" fmla="*/ 416768 h 6857999"/>
              <a:gd name="connsiteX99" fmla="*/ 5711823 w 12191999"/>
              <a:gd name="connsiteY99" fmla="*/ 405141 h 6857999"/>
              <a:gd name="connsiteX100" fmla="*/ 5764922 w 12191999"/>
              <a:gd name="connsiteY100" fmla="*/ 405049 h 6857999"/>
              <a:gd name="connsiteX101" fmla="*/ 5802531 w 12191999"/>
              <a:gd name="connsiteY101" fmla="*/ 396409 h 6857999"/>
              <a:gd name="connsiteX102" fmla="*/ 5829742 w 12191999"/>
              <a:gd name="connsiteY102" fmla="*/ 371388 h 6857999"/>
              <a:gd name="connsiteX103" fmla="*/ 5872478 w 12191999"/>
              <a:gd name="connsiteY103" fmla="*/ 355001 h 6857999"/>
              <a:gd name="connsiteX104" fmla="*/ 5897914 w 12191999"/>
              <a:gd name="connsiteY104" fmla="*/ 345028 h 6857999"/>
              <a:gd name="connsiteX105" fmla="*/ 5974993 w 12191999"/>
              <a:gd name="connsiteY105" fmla="*/ 331543 h 6857999"/>
              <a:gd name="connsiteX106" fmla="*/ 6115514 w 12191999"/>
              <a:gd name="connsiteY106" fmla="*/ 322246 h 6857999"/>
              <a:gd name="connsiteX107" fmla="*/ 6168520 w 12191999"/>
              <a:gd name="connsiteY107" fmla="*/ 329035 h 6857999"/>
              <a:gd name="connsiteX108" fmla="*/ 6233029 w 12191999"/>
              <a:gd name="connsiteY108" fmla="*/ 338523 h 6857999"/>
              <a:gd name="connsiteX109" fmla="*/ 6307773 w 12191999"/>
              <a:gd name="connsiteY109" fmla="*/ 314970 h 6857999"/>
              <a:gd name="connsiteX110" fmla="*/ 6361041 w 12191999"/>
              <a:gd name="connsiteY110" fmla="*/ 291190 h 6857999"/>
              <a:gd name="connsiteX111" fmla="*/ 6392259 w 12191999"/>
              <a:gd name="connsiteY111" fmla="*/ 280451 h 6857999"/>
              <a:gd name="connsiteX112" fmla="*/ 6413478 w 12191999"/>
              <a:gd name="connsiteY112" fmla="*/ 269758 h 6857999"/>
              <a:gd name="connsiteX113" fmla="*/ 6475549 w 12191999"/>
              <a:gd name="connsiteY113" fmla="*/ 258032 h 6857999"/>
              <a:gd name="connsiteX114" fmla="*/ 6581802 w 12191999"/>
              <a:gd name="connsiteY114" fmla="*/ 245073 h 6857999"/>
              <a:gd name="connsiteX115" fmla="*/ 6648011 w 12191999"/>
              <a:gd name="connsiteY115" fmla="*/ 208652 h 6857999"/>
              <a:gd name="connsiteX116" fmla="*/ 6695355 w 12191999"/>
              <a:gd name="connsiteY116" fmla="*/ 215700 h 6857999"/>
              <a:gd name="connsiteX117" fmla="*/ 6739754 w 12191999"/>
              <a:gd name="connsiteY117" fmla="*/ 200058 h 6857999"/>
              <a:gd name="connsiteX118" fmla="*/ 6883802 w 12191999"/>
              <a:gd name="connsiteY118" fmla="*/ 195317 h 6857999"/>
              <a:gd name="connsiteX119" fmla="*/ 6920245 w 12191999"/>
              <a:gd name="connsiteY119" fmla="*/ 163817 h 6857999"/>
              <a:gd name="connsiteX120" fmla="*/ 7018013 w 12191999"/>
              <a:gd name="connsiteY120" fmla="*/ 134069 h 6857999"/>
              <a:gd name="connsiteX121" fmla="*/ 7151964 w 12191999"/>
              <a:gd name="connsiteY121" fmla="*/ 135416 h 6857999"/>
              <a:gd name="connsiteX122" fmla="*/ 7270482 w 12191999"/>
              <a:gd name="connsiteY122" fmla="*/ 122186 h 6857999"/>
              <a:gd name="connsiteX123" fmla="*/ 7336265 w 12191999"/>
              <a:gd name="connsiteY123" fmla="*/ 114532 h 6857999"/>
              <a:gd name="connsiteX124" fmla="*/ 7422235 w 12191999"/>
              <a:gd name="connsiteY124" fmla="*/ 125766 h 6857999"/>
              <a:gd name="connsiteX125" fmla="*/ 7439026 w 12191999"/>
              <a:gd name="connsiteY125" fmla="*/ 118154 h 6857999"/>
              <a:gd name="connsiteX126" fmla="*/ 7473884 w 12191999"/>
              <a:gd name="connsiteY126" fmla="*/ 85275 h 6857999"/>
              <a:gd name="connsiteX127" fmla="*/ 7569638 w 12191999"/>
              <a:gd name="connsiteY127" fmla="*/ 51825 h 6857999"/>
              <a:gd name="connsiteX128" fmla="*/ 7640739 w 12191999"/>
              <a:gd name="connsiteY128" fmla="*/ 56879 h 6857999"/>
              <a:gd name="connsiteX129" fmla="*/ 7689494 w 12191999"/>
              <a:gd name="connsiteY129" fmla="*/ 23918 h 6857999"/>
              <a:gd name="connsiteX130" fmla="*/ 7712765 w 12191999"/>
              <a:gd name="connsiteY130" fmla="*/ 835 h 6857999"/>
              <a:gd name="connsiteX131" fmla="*/ 7726321 w 12191999"/>
              <a:gd name="connsiteY131" fmla="*/ 536 h 6857999"/>
              <a:gd name="connsiteX132" fmla="*/ 7770085 w 12191999"/>
              <a:gd name="connsiteY132" fmla="*/ 24975 h 6857999"/>
              <a:gd name="connsiteX133" fmla="*/ 7856241 w 12191999"/>
              <a:gd name="connsiteY133" fmla="*/ 17615 h 6857999"/>
              <a:gd name="connsiteX134" fmla="*/ 7880767 w 12191999"/>
              <a:gd name="connsiteY134" fmla="*/ 4315 h 6857999"/>
              <a:gd name="connsiteX135" fmla="*/ 7890122 w 12191999"/>
              <a:gd name="connsiteY135" fmla="*/ 0 h 6857999"/>
              <a:gd name="connsiteX136" fmla="*/ 12191999 w 12191999"/>
              <a:gd name="connsiteY136" fmla="*/ 0 h 6857999"/>
              <a:gd name="connsiteX137" fmla="*/ 12191999 w 12191999"/>
              <a:gd name="connsiteY137" fmla="*/ 6114201 h 6857999"/>
              <a:gd name="connsiteX138" fmla="*/ 12152890 w 12191999"/>
              <a:gd name="connsiteY138" fmla="*/ 6129888 h 6857999"/>
              <a:gd name="connsiteX139" fmla="*/ 12009354 w 12191999"/>
              <a:gd name="connsiteY139" fmla="*/ 6162534 h 6857999"/>
              <a:gd name="connsiteX140" fmla="*/ 11978968 w 12191999"/>
              <a:gd name="connsiteY140" fmla="*/ 6167312 h 6857999"/>
              <a:gd name="connsiteX141" fmla="*/ 11878895 w 12191999"/>
              <a:gd name="connsiteY141" fmla="*/ 6177370 h 6857999"/>
              <a:gd name="connsiteX142" fmla="*/ 11814979 w 12191999"/>
              <a:gd name="connsiteY142" fmla="*/ 6190075 h 6857999"/>
              <a:gd name="connsiteX143" fmla="*/ 11687508 w 12191999"/>
              <a:gd name="connsiteY143" fmla="*/ 6225121 h 6857999"/>
              <a:gd name="connsiteX144" fmla="*/ 11672002 w 12191999"/>
              <a:gd name="connsiteY144" fmla="*/ 6267995 h 6857999"/>
              <a:gd name="connsiteX145" fmla="*/ 11629894 w 12191999"/>
              <a:gd name="connsiteY145" fmla="*/ 6250801 h 6857999"/>
              <a:gd name="connsiteX146" fmla="*/ 11597728 w 12191999"/>
              <a:gd name="connsiteY146" fmla="*/ 6221436 h 6857999"/>
              <a:gd name="connsiteX147" fmla="*/ 11448211 w 12191999"/>
              <a:gd name="connsiteY147" fmla="*/ 6216621 h 6857999"/>
              <a:gd name="connsiteX148" fmla="*/ 11336630 w 12191999"/>
              <a:gd name="connsiteY148" fmla="*/ 6248909 h 6857999"/>
              <a:gd name="connsiteX149" fmla="*/ 11267820 w 12191999"/>
              <a:gd name="connsiteY149" fmla="*/ 6255550 h 6857999"/>
              <a:gd name="connsiteX150" fmla="*/ 11153755 w 12191999"/>
              <a:gd name="connsiteY150" fmla="*/ 6243432 h 6857999"/>
              <a:gd name="connsiteX151" fmla="*/ 11063998 w 12191999"/>
              <a:gd name="connsiteY151" fmla="*/ 6267400 h 6857999"/>
              <a:gd name="connsiteX152" fmla="*/ 10949261 w 12191999"/>
              <a:gd name="connsiteY152" fmla="*/ 6285136 h 6857999"/>
              <a:gd name="connsiteX153" fmla="*/ 10920620 w 12191999"/>
              <a:gd name="connsiteY153" fmla="*/ 6289282 h 6857999"/>
              <a:gd name="connsiteX154" fmla="*/ 10899483 w 12191999"/>
              <a:gd name="connsiteY154" fmla="*/ 6284194 h 6857999"/>
              <a:gd name="connsiteX155" fmla="*/ 10774590 w 12191999"/>
              <a:gd name="connsiteY155" fmla="*/ 6274926 h 6857999"/>
              <a:gd name="connsiteX156" fmla="*/ 10682861 w 12191999"/>
              <a:gd name="connsiteY156" fmla="*/ 6242232 h 6857999"/>
              <a:gd name="connsiteX157" fmla="*/ 10530714 w 12191999"/>
              <a:gd name="connsiteY157" fmla="*/ 6227786 h 6857999"/>
              <a:gd name="connsiteX158" fmla="*/ 10379097 w 12191999"/>
              <a:gd name="connsiteY158" fmla="*/ 6217632 h 6857999"/>
              <a:gd name="connsiteX159" fmla="*/ 10323727 w 12191999"/>
              <a:gd name="connsiteY159" fmla="*/ 6215969 h 6857999"/>
              <a:gd name="connsiteX160" fmla="*/ 10227126 w 12191999"/>
              <a:gd name="connsiteY160" fmla="*/ 6204129 h 6857999"/>
              <a:gd name="connsiteX161" fmla="*/ 10163542 w 12191999"/>
              <a:gd name="connsiteY161" fmla="*/ 6197770 h 6857999"/>
              <a:gd name="connsiteX162" fmla="*/ 10151161 w 12191999"/>
              <a:gd name="connsiteY162" fmla="*/ 6217803 h 6857999"/>
              <a:gd name="connsiteX163" fmla="*/ 10092125 w 12191999"/>
              <a:gd name="connsiteY163" fmla="*/ 6217928 h 6857999"/>
              <a:gd name="connsiteX164" fmla="*/ 10037958 w 12191999"/>
              <a:gd name="connsiteY164" fmla="*/ 6197093 h 6857999"/>
              <a:gd name="connsiteX165" fmla="*/ 9966866 w 12191999"/>
              <a:gd name="connsiteY165" fmla="*/ 6189912 h 6857999"/>
              <a:gd name="connsiteX166" fmla="*/ 9924418 w 12191999"/>
              <a:gd name="connsiteY166" fmla="*/ 6185393 h 6857999"/>
              <a:gd name="connsiteX167" fmla="*/ 9806001 w 12191999"/>
              <a:gd name="connsiteY167" fmla="*/ 6190358 h 6857999"/>
              <a:gd name="connsiteX168" fmla="*/ 9596449 w 12191999"/>
              <a:gd name="connsiteY168" fmla="*/ 6240137 h 6857999"/>
              <a:gd name="connsiteX169" fmla="*/ 9535890 w 12191999"/>
              <a:gd name="connsiteY169" fmla="*/ 6243228 h 6857999"/>
              <a:gd name="connsiteX170" fmla="*/ 9527805 w 12191999"/>
              <a:gd name="connsiteY170" fmla="*/ 6237770 h 6857999"/>
              <a:gd name="connsiteX171" fmla="*/ 9441373 w 12191999"/>
              <a:gd name="connsiteY171" fmla="*/ 6265082 h 6857999"/>
              <a:gd name="connsiteX172" fmla="*/ 9320149 w 12191999"/>
              <a:gd name="connsiteY172" fmla="*/ 6258218 h 6857999"/>
              <a:gd name="connsiteX173" fmla="*/ 9229488 w 12191999"/>
              <a:gd name="connsiteY173" fmla="*/ 6245526 h 6857999"/>
              <a:gd name="connsiteX174" fmla="*/ 9224285 w 12191999"/>
              <a:gd name="connsiteY174" fmla="*/ 6239803 h 6857999"/>
              <a:gd name="connsiteX175" fmla="*/ 9217537 w 12191999"/>
              <a:gd name="connsiteY175" fmla="*/ 6240884 h 6857999"/>
              <a:gd name="connsiteX176" fmla="*/ 9214728 w 12191999"/>
              <a:gd name="connsiteY176" fmla="*/ 6247135 h 6857999"/>
              <a:gd name="connsiteX177" fmla="*/ 9161049 w 12191999"/>
              <a:gd name="connsiteY177" fmla="*/ 6250857 h 6857999"/>
              <a:gd name="connsiteX178" fmla="*/ 9149697 w 12191999"/>
              <a:gd name="connsiteY178" fmla="*/ 6240614 h 6857999"/>
              <a:gd name="connsiteX179" fmla="*/ 9150803 w 12191999"/>
              <a:gd name="connsiteY179" fmla="*/ 6235084 h 6857999"/>
              <a:gd name="connsiteX180" fmla="*/ 9141448 w 12191999"/>
              <a:gd name="connsiteY180" fmla="*/ 6235238 h 6857999"/>
              <a:gd name="connsiteX181" fmla="*/ 9137486 w 12191999"/>
              <a:gd name="connsiteY181" fmla="*/ 6234848 h 6857999"/>
              <a:gd name="connsiteX182" fmla="*/ 9126952 w 12191999"/>
              <a:gd name="connsiteY182" fmla="*/ 6238833 h 6857999"/>
              <a:gd name="connsiteX183" fmla="*/ 9098334 w 12191999"/>
              <a:gd name="connsiteY183" fmla="*/ 6235881 h 6857999"/>
              <a:gd name="connsiteX184" fmla="*/ 9084110 w 12191999"/>
              <a:gd name="connsiteY184" fmla="*/ 6242464 h 6857999"/>
              <a:gd name="connsiteX185" fmla="*/ 9039515 w 12191999"/>
              <a:gd name="connsiteY185" fmla="*/ 6271132 h 6857999"/>
              <a:gd name="connsiteX186" fmla="*/ 8973305 w 12191999"/>
              <a:gd name="connsiteY186" fmla="*/ 6289203 h 6857999"/>
              <a:gd name="connsiteX187" fmla="*/ 8933861 w 12191999"/>
              <a:gd name="connsiteY187" fmla="*/ 6300217 h 6857999"/>
              <a:gd name="connsiteX188" fmla="*/ 8817130 w 12191999"/>
              <a:gd name="connsiteY188" fmla="*/ 6313901 h 6857999"/>
              <a:gd name="connsiteX189" fmla="*/ 8594947 w 12191999"/>
              <a:gd name="connsiteY189" fmla="*/ 6298363 h 6857999"/>
              <a:gd name="connsiteX190" fmla="*/ 8535041 w 12191999"/>
              <a:gd name="connsiteY190" fmla="*/ 6304826 h 6857999"/>
              <a:gd name="connsiteX191" fmla="*/ 8529279 w 12191999"/>
              <a:gd name="connsiteY191" fmla="*/ 6311383 h 6857999"/>
              <a:gd name="connsiteX192" fmla="*/ 8435056 w 12191999"/>
              <a:gd name="connsiteY192" fmla="*/ 6298398 h 6857999"/>
              <a:gd name="connsiteX193" fmla="*/ 8320108 w 12191999"/>
              <a:gd name="connsiteY193" fmla="*/ 6323993 h 6857999"/>
              <a:gd name="connsiteX194" fmla="*/ 8237020 w 12191999"/>
              <a:gd name="connsiteY194" fmla="*/ 6350465 h 6857999"/>
              <a:gd name="connsiteX195" fmla="*/ 8188860 w 12191999"/>
              <a:gd name="connsiteY195" fmla="*/ 6362216 h 6857999"/>
              <a:gd name="connsiteX196" fmla="*/ 8155558 w 12191999"/>
              <a:gd name="connsiteY196" fmla="*/ 6374196 h 6857999"/>
              <a:gd name="connsiteX197" fmla="*/ 8061412 w 12191999"/>
              <a:gd name="connsiteY197" fmla="*/ 6386236 h 6857999"/>
              <a:gd name="connsiteX198" fmla="*/ 7901437 w 12191999"/>
              <a:gd name="connsiteY198" fmla="*/ 6398480 h 6857999"/>
              <a:gd name="connsiteX199" fmla="*/ 7868353 w 12191999"/>
              <a:gd name="connsiteY199" fmla="*/ 6402796 h 6857999"/>
              <a:gd name="connsiteX200" fmla="*/ 7843779 w 12191999"/>
              <a:gd name="connsiteY200" fmla="*/ 6413296 h 6857999"/>
              <a:gd name="connsiteX201" fmla="*/ 7841448 w 12191999"/>
              <a:gd name="connsiteY201" fmla="*/ 6421651 h 6857999"/>
              <a:gd name="connsiteX202" fmla="*/ 7823871 w 12191999"/>
              <a:gd name="connsiteY202" fmla="*/ 6425115 h 6857999"/>
              <a:gd name="connsiteX203" fmla="*/ 7820005 w 12191999"/>
              <a:gd name="connsiteY203" fmla="*/ 6427455 h 6857999"/>
              <a:gd name="connsiteX204" fmla="*/ 7797020 w 12191999"/>
              <a:gd name="connsiteY204" fmla="*/ 6439455 h 6857999"/>
              <a:gd name="connsiteX205" fmla="*/ 7727879 w 12191999"/>
              <a:gd name="connsiteY205" fmla="*/ 6429824 h 6857999"/>
              <a:gd name="connsiteX206" fmla="*/ 7659324 w 12191999"/>
              <a:gd name="connsiteY206" fmla="*/ 6446973 h 6857999"/>
              <a:gd name="connsiteX207" fmla="*/ 7374068 w 12191999"/>
              <a:gd name="connsiteY207" fmla="*/ 6466705 h 6857999"/>
              <a:gd name="connsiteX208" fmla="*/ 7346163 w 12191999"/>
              <a:gd name="connsiteY208" fmla="*/ 6498440 h 6857999"/>
              <a:gd name="connsiteX209" fmla="*/ 7235023 w 12191999"/>
              <a:gd name="connsiteY209" fmla="*/ 6516741 h 6857999"/>
              <a:gd name="connsiteX210" fmla="*/ 7039074 w 12191999"/>
              <a:gd name="connsiteY210" fmla="*/ 6491855 h 6857999"/>
              <a:gd name="connsiteX211" fmla="*/ 6833428 w 12191999"/>
              <a:gd name="connsiteY211" fmla="*/ 6523117 h 6857999"/>
              <a:gd name="connsiteX212" fmla="*/ 6812583 w 12191999"/>
              <a:gd name="connsiteY212" fmla="*/ 6514041 h 6857999"/>
              <a:gd name="connsiteX213" fmla="*/ 6790242 w 12191999"/>
              <a:gd name="connsiteY213" fmla="*/ 6510328 h 6857999"/>
              <a:gd name="connsiteX214" fmla="*/ 6787846 w 12191999"/>
              <a:gd name="connsiteY214" fmla="*/ 6511824 h 6857999"/>
              <a:gd name="connsiteX215" fmla="*/ 6762881 w 12191999"/>
              <a:gd name="connsiteY215" fmla="*/ 6513304 h 6857999"/>
              <a:gd name="connsiteX216" fmla="*/ 6756732 w 12191999"/>
              <a:gd name="connsiteY216" fmla="*/ 6509729 h 6857999"/>
              <a:gd name="connsiteX217" fmla="*/ 6739390 w 12191999"/>
              <a:gd name="connsiteY217" fmla="*/ 6509521 h 6857999"/>
              <a:gd name="connsiteX218" fmla="*/ 6704653 w 12191999"/>
              <a:gd name="connsiteY218" fmla="*/ 6505821 h 6857999"/>
              <a:gd name="connsiteX219" fmla="*/ 6698694 w 12191999"/>
              <a:gd name="connsiteY219" fmla="*/ 6508216 h 6857999"/>
              <a:gd name="connsiteX220" fmla="*/ 6647142 w 12191999"/>
              <a:gd name="connsiteY220" fmla="*/ 6507443 h 6857999"/>
              <a:gd name="connsiteX221" fmla="*/ 6646688 w 12191999"/>
              <a:gd name="connsiteY221" fmla="*/ 6508899 h 6857999"/>
              <a:gd name="connsiteX222" fmla="*/ 6633278 w 12191999"/>
              <a:gd name="connsiteY222" fmla="*/ 6515085 h 6857999"/>
              <a:gd name="connsiteX223" fmla="*/ 6607065 w 12191999"/>
              <a:gd name="connsiteY223" fmla="*/ 6523565 h 6857999"/>
              <a:gd name="connsiteX224" fmla="*/ 6549804 w 12191999"/>
              <a:gd name="connsiteY224" fmla="*/ 6561259 h 6857999"/>
              <a:gd name="connsiteX225" fmla="*/ 6496083 w 12191999"/>
              <a:gd name="connsiteY225" fmla="*/ 6560616 h 6857999"/>
              <a:gd name="connsiteX226" fmla="*/ 6485389 w 12191999"/>
              <a:gd name="connsiteY226" fmla="*/ 6561286 h 6857999"/>
              <a:gd name="connsiteX227" fmla="*/ 6485223 w 12191999"/>
              <a:gd name="connsiteY227" fmla="*/ 6561630 h 6857999"/>
              <a:gd name="connsiteX228" fmla="*/ 6474035 w 12191999"/>
              <a:gd name="connsiteY228" fmla="*/ 6562994 h 6857999"/>
              <a:gd name="connsiteX229" fmla="*/ 6465888 w 12191999"/>
              <a:gd name="connsiteY229" fmla="*/ 6562509 h 6857999"/>
              <a:gd name="connsiteX230" fmla="*/ 6445139 w 12191999"/>
              <a:gd name="connsiteY230" fmla="*/ 6563809 h 6857999"/>
              <a:gd name="connsiteX231" fmla="*/ 6438312 w 12191999"/>
              <a:gd name="connsiteY231" fmla="*/ 6566451 h 6857999"/>
              <a:gd name="connsiteX232" fmla="*/ 6392168 w 12191999"/>
              <a:gd name="connsiteY232" fmla="*/ 6611235 h 6857999"/>
              <a:gd name="connsiteX233" fmla="*/ 6272303 w 12191999"/>
              <a:gd name="connsiteY233" fmla="*/ 6656459 h 6857999"/>
              <a:gd name="connsiteX234" fmla="*/ 6150447 w 12191999"/>
              <a:gd name="connsiteY234" fmla="*/ 6697571 h 6857999"/>
              <a:gd name="connsiteX235" fmla="*/ 6104787 w 12191999"/>
              <a:gd name="connsiteY235" fmla="*/ 6710679 h 6857999"/>
              <a:gd name="connsiteX236" fmla="*/ 6030196 w 12191999"/>
              <a:gd name="connsiteY236" fmla="*/ 6741881 h 6857999"/>
              <a:gd name="connsiteX237" fmla="*/ 5980285 w 12191999"/>
              <a:gd name="connsiteY237" fmla="*/ 6761080 h 6857999"/>
              <a:gd name="connsiteX238" fmla="*/ 5958496 w 12191999"/>
              <a:gd name="connsiteY238" fmla="*/ 6744991 h 6857999"/>
              <a:gd name="connsiteX239" fmla="*/ 5908732 w 12191999"/>
              <a:gd name="connsiteY239" fmla="*/ 6757197 h 6857999"/>
              <a:gd name="connsiteX240" fmla="*/ 5874963 w 12191999"/>
              <a:gd name="connsiteY240" fmla="*/ 6787925 h 6857999"/>
              <a:gd name="connsiteX241" fmla="*/ 5819199 w 12191999"/>
              <a:gd name="connsiteY241" fmla="*/ 6809458 h 6857999"/>
              <a:gd name="connsiteX242" fmla="*/ 5786034 w 12191999"/>
              <a:gd name="connsiteY242" fmla="*/ 6822531 h 6857999"/>
              <a:gd name="connsiteX243" fmla="*/ 5683543 w 12191999"/>
              <a:gd name="connsiteY243" fmla="*/ 6842621 h 6857999"/>
              <a:gd name="connsiteX244" fmla="*/ 5478912 w 12191999"/>
              <a:gd name="connsiteY244" fmla="*/ 6839959 h 6857999"/>
              <a:gd name="connsiteX245" fmla="*/ 5426183 w 12191999"/>
              <a:gd name="connsiteY245" fmla="*/ 6849719 h 6857999"/>
              <a:gd name="connsiteX246" fmla="*/ 5422476 w 12191999"/>
              <a:gd name="connsiteY246" fmla="*/ 6856495 h 6857999"/>
              <a:gd name="connsiteX247" fmla="*/ 5334223 w 12191999"/>
              <a:gd name="connsiteY247" fmla="*/ 6849076 h 6857999"/>
              <a:gd name="connsiteX248" fmla="*/ 5307097 w 12191999"/>
              <a:gd name="connsiteY248" fmla="*/ 6857999 h 6857999"/>
              <a:gd name="connsiteX249" fmla="*/ 0 w 12191999"/>
              <a:gd name="connsiteY2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2" y="0"/>
                </a:lnTo>
                <a:lnTo>
                  <a:pt x="2" y="709238"/>
                </a:lnTo>
                <a:lnTo>
                  <a:pt x="20721" y="710997"/>
                </a:lnTo>
                <a:cubicBezTo>
                  <a:pt x="29257" y="712423"/>
                  <a:pt x="36547" y="715115"/>
                  <a:pt x="40086" y="720866"/>
                </a:cubicBezTo>
                <a:cubicBezTo>
                  <a:pt x="65607" y="704087"/>
                  <a:pt x="75456" y="727522"/>
                  <a:pt x="101741" y="722718"/>
                </a:cubicBezTo>
                <a:cubicBezTo>
                  <a:pt x="156354" y="725230"/>
                  <a:pt x="215751" y="710010"/>
                  <a:pt x="280675" y="733646"/>
                </a:cubicBezTo>
                <a:cubicBezTo>
                  <a:pt x="329579" y="677186"/>
                  <a:pt x="400118" y="723882"/>
                  <a:pt x="476501" y="697773"/>
                </a:cubicBezTo>
                <a:cubicBezTo>
                  <a:pt x="517041" y="695599"/>
                  <a:pt x="547979" y="704229"/>
                  <a:pt x="591588" y="702351"/>
                </a:cubicBezTo>
                <a:cubicBezTo>
                  <a:pt x="603360" y="724529"/>
                  <a:pt x="629271" y="694390"/>
                  <a:pt x="649354" y="693969"/>
                </a:cubicBezTo>
                <a:cubicBezTo>
                  <a:pt x="661007" y="708598"/>
                  <a:pt x="671839" y="698595"/>
                  <a:pt x="686510" y="697922"/>
                </a:cubicBezTo>
                <a:cubicBezTo>
                  <a:pt x="690542" y="706547"/>
                  <a:pt x="702476" y="707634"/>
                  <a:pt x="709181" y="698967"/>
                </a:cubicBezTo>
                <a:cubicBezTo>
                  <a:pt x="709671" y="677085"/>
                  <a:pt x="747609" y="692835"/>
                  <a:pt x="754929" y="678629"/>
                </a:cubicBezTo>
                <a:lnTo>
                  <a:pt x="945623" y="682227"/>
                </a:lnTo>
                <a:cubicBezTo>
                  <a:pt x="999053" y="694296"/>
                  <a:pt x="1139068" y="668984"/>
                  <a:pt x="1226644" y="677593"/>
                </a:cubicBezTo>
                <a:cubicBezTo>
                  <a:pt x="1237147" y="683194"/>
                  <a:pt x="1276596" y="692226"/>
                  <a:pt x="1282583" y="682895"/>
                </a:cubicBezTo>
                <a:cubicBezTo>
                  <a:pt x="1309973" y="684695"/>
                  <a:pt x="1358028" y="642786"/>
                  <a:pt x="1373712" y="657154"/>
                </a:cubicBezTo>
                <a:cubicBezTo>
                  <a:pt x="1407488" y="648593"/>
                  <a:pt x="1460061" y="639734"/>
                  <a:pt x="1485240" y="631530"/>
                </a:cubicBezTo>
                <a:cubicBezTo>
                  <a:pt x="1482864" y="612837"/>
                  <a:pt x="1531169" y="645432"/>
                  <a:pt x="1508194" y="628664"/>
                </a:cubicBezTo>
                <a:cubicBezTo>
                  <a:pt x="1528295" y="620613"/>
                  <a:pt x="1566115" y="617855"/>
                  <a:pt x="1575268" y="624111"/>
                </a:cubicBezTo>
                <a:cubicBezTo>
                  <a:pt x="1599308" y="622794"/>
                  <a:pt x="1677380" y="609519"/>
                  <a:pt x="1679712" y="621298"/>
                </a:cubicBezTo>
                <a:cubicBezTo>
                  <a:pt x="1715726" y="623314"/>
                  <a:pt x="1721350" y="639098"/>
                  <a:pt x="1762318" y="636211"/>
                </a:cubicBezTo>
                <a:cubicBezTo>
                  <a:pt x="1777634" y="629644"/>
                  <a:pt x="1799278" y="657213"/>
                  <a:pt x="1813551" y="633002"/>
                </a:cubicBezTo>
                <a:cubicBezTo>
                  <a:pt x="1851410" y="643722"/>
                  <a:pt x="1864217" y="631834"/>
                  <a:pt x="1896737" y="647425"/>
                </a:cubicBezTo>
                <a:cubicBezTo>
                  <a:pt x="1937859" y="651921"/>
                  <a:pt x="1908151" y="615991"/>
                  <a:pt x="1964719" y="630175"/>
                </a:cubicBezTo>
                <a:cubicBezTo>
                  <a:pt x="1991479" y="621425"/>
                  <a:pt x="1992047" y="621771"/>
                  <a:pt x="2021621" y="623285"/>
                </a:cubicBezTo>
                <a:cubicBezTo>
                  <a:pt x="2022767" y="630879"/>
                  <a:pt x="2066142" y="617966"/>
                  <a:pt x="2072078" y="616623"/>
                </a:cubicBezTo>
                <a:cubicBezTo>
                  <a:pt x="2070761" y="621321"/>
                  <a:pt x="2081945" y="625068"/>
                  <a:pt x="2087280" y="621722"/>
                </a:cubicBezTo>
                <a:cubicBezTo>
                  <a:pt x="2115906" y="629832"/>
                  <a:pt x="2199227" y="655063"/>
                  <a:pt x="2243833" y="665285"/>
                </a:cubicBezTo>
                <a:cubicBezTo>
                  <a:pt x="2287772" y="670091"/>
                  <a:pt x="2301916" y="672293"/>
                  <a:pt x="2346628" y="662322"/>
                </a:cubicBezTo>
                <a:cubicBezTo>
                  <a:pt x="2387742" y="666907"/>
                  <a:pt x="2429253" y="699674"/>
                  <a:pt x="2465944" y="697144"/>
                </a:cubicBezTo>
                <a:cubicBezTo>
                  <a:pt x="2478177" y="705158"/>
                  <a:pt x="2490760" y="709149"/>
                  <a:pt x="2506642" y="700543"/>
                </a:cubicBezTo>
                <a:cubicBezTo>
                  <a:pt x="2544171" y="707657"/>
                  <a:pt x="2549322" y="722705"/>
                  <a:pt x="2576974" y="714103"/>
                </a:cubicBezTo>
                <a:cubicBezTo>
                  <a:pt x="2596822" y="747425"/>
                  <a:pt x="2597059" y="721042"/>
                  <a:pt x="2623375" y="721805"/>
                </a:cubicBezTo>
                <a:cubicBezTo>
                  <a:pt x="2645104" y="720292"/>
                  <a:pt x="2614422" y="702900"/>
                  <a:pt x="2634012" y="705148"/>
                </a:cubicBezTo>
                <a:cubicBezTo>
                  <a:pt x="2651283" y="716177"/>
                  <a:pt x="2660169" y="694412"/>
                  <a:pt x="2677548" y="707152"/>
                </a:cubicBezTo>
                <a:cubicBezTo>
                  <a:pt x="2664967" y="722373"/>
                  <a:pt x="2720932" y="712381"/>
                  <a:pt x="2715917" y="726873"/>
                </a:cubicBezTo>
                <a:cubicBezTo>
                  <a:pt x="2743240" y="710175"/>
                  <a:pt x="2740895" y="736999"/>
                  <a:pt x="2767791" y="735544"/>
                </a:cubicBezTo>
                <a:cubicBezTo>
                  <a:pt x="2782620" y="730122"/>
                  <a:pt x="2791387" y="713849"/>
                  <a:pt x="2798747" y="724332"/>
                </a:cubicBezTo>
                <a:cubicBezTo>
                  <a:pt x="2830644" y="730530"/>
                  <a:pt x="2826916" y="728960"/>
                  <a:pt x="2882282" y="724328"/>
                </a:cubicBezTo>
                <a:cubicBezTo>
                  <a:pt x="2931237" y="717603"/>
                  <a:pt x="2946058" y="738044"/>
                  <a:pt x="3003209" y="710063"/>
                </a:cubicBezTo>
                <a:cubicBezTo>
                  <a:pt x="3015344" y="701324"/>
                  <a:pt x="3041067" y="705389"/>
                  <a:pt x="3056384" y="705444"/>
                </a:cubicBezTo>
                <a:cubicBezTo>
                  <a:pt x="3071701" y="705499"/>
                  <a:pt x="3093607" y="708570"/>
                  <a:pt x="3095110" y="710392"/>
                </a:cubicBezTo>
                <a:cubicBezTo>
                  <a:pt x="3130931" y="689687"/>
                  <a:pt x="3162974" y="717730"/>
                  <a:pt x="3181626" y="702609"/>
                </a:cubicBezTo>
                <a:cubicBezTo>
                  <a:pt x="3226077" y="703040"/>
                  <a:pt x="3232698" y="713492"/>
                  <a:pt x="3249753" y="700362"/>
                </a:cubicBezTo>
                <a:cubicBezTo>
                  <a:pt x="3270807" y="705103"/>
                  <a:pt x="3293509" y="727961"/>
                  <a:pt x="3315641" y="714437"/>
                </a:cubicBezTo>
                <a:cubicBezTo>
                  <a:pt x="3314952" y="717884"/>
                  <a:pt x="3316377" y="719240"/>
                  <a:pt x="3319046" y="719507"/>
                </a:cubicBezTo>
                <a:lnTo>
                  <a:pt x="3324103" y="718827"/>
                </a:lnTo>
                <a:lnTo>
                  <a:pt x="3326644" y="713591"/>
                </a:lnTo>
                <a:cubicBezTo>
                  <a:pt x="3337561" y="695250"/>
                  <a:pt x="3343734" y="714969"/>
                  <a:pt x="3366502" y="712333"/>
                </a:cubicBezTo>
                <a:cubicBezTo>
                  <a:pt x="3377412" y="712154"/>
                  <a:pt x="3375925" y="717041"/>
                  <a:pt x="3374100" y="721483"/>
                </a:cubicBezTo>
                <a:lnTo>
                  <a:pt x="3372868" y="726163"/>
                </a:lnTo>
                <a:lnTo>
                  <a:pt x="3411698" y="710254"/>
                </a:lnTo>
                <a:cubicBezTo>
                  <a:pt x="3425826" y="705789"/>
                  <a:pt x="3436777" y="706127"/>
                  <a:pt x="3457634" y="699372"/>
                </a:cubicBezTo>
                <a:cubicBezTo>
                  <a:pt x="3487376" y="713617"/>
                  <a:pt x="3480868" y="687173"/>
                  <a:pt x="3507812" y="686314"/>
                </a:cubicBezTo>
                <a:cubicBezTo>
                  <a:pt x="3523385" y="690430"/>
                  <a:pt x="3532045" y="689367"/>
                  <a:pt x="3537722" y="678323"/>
                </a:cubicBezTo>
                <a:cubicBezTo>
                  <a:pt x="3610680" y="699191"/>
                  <a:pt x="3560806" y="683397"/>
                  <a:pt x="3616523" y="683255"/>
                </a:cubicBezTo>
                <a:cubicBezTo>
                  <a:pt x="3666199" y="685741"/>
                  <a:pt x="3709745" y="669125"/>
                  <a:pt x="3770873" y="692023"/>
                </a:cubicBezTo>
                <a:cubicBezTo>
                  <a:pt x="3784289" y="699664"/>
                  <a:pt x="3804530" y="690109"/>
                  <a:pt x="3815527" y="688648"/>
                </a:cubicBezTo>
                <a:cubicBezTo>
                  <a:pt x="3826525" y="687187"/>
                  <a:pt x="3835648" y="685196"/>
                  <a:pt x="3836857" y="683257"/>
                </a:cubicBezTo>
                <a:cubicBezTo>
                  <a:pt x="3863509" y="681812"/>
                  <a:pt x="3955624" y="683790"/>
                  <a:pt x="3992028" y="679972"/>
                </a:cubicBezTo>
                <a:cubicBezTo>
                  <a:pt x="4012201" y="673459"/>
                  <a:pt x="4031188" y="648809"/>
                  <a:pt x="4055281" y="660346"/>
                </a:cubicBezTo>
                <a:cubicBezTo>
                  <a:pt x="4050394" y="646886"/>
                  <a:pt x="4134088" y="663759"/>
                  <a:pt x="4141437" y="652038"/>
                </a:cubicBezTo>
                <a:cubicBezTo>
                  <a:pt x="4166230" y="649378"/>
                  <a:pt x="4171026" y="647831"/>
                  <a:pt x="4204035" y="644385"/>
                </a:cubicBezTo>
                <a:cubicBezTo>
                  <a:pt x="4244963" y="661964"/>
                  <a:pt x="4256753" y="618367"/>
                  <a:pt x="4289732" y="631360"/>
                </a:cubicBezTo>
                <a:cubicBezTo>
                  <a:pt x="4299055" y="631939"/>
                  <a:pt x="4323743" y="630899"/>
                  <a:pt x="4331035" y="628859"/>
                </a:cubicBezTo>
                <a:lnTo>
                  <a:pt x="4349944" y="620774"/>
                </a:lnTo>
                <a:lnTo>
                  <a:pt x="4352292" y="613726"/>
                </a:lnTo>
                <a:lnTo>
                  <a:pt x="4365513" y="611397"/>
                </a:lnTo>
                <a:lnTo>
                  <a:pt x="4368539" y="609538"/>
                </a:lnTo>
                <a:cubicBezTo>
                  <a:pt x="4374306" y="605961"/>
                  <a:pt x="4380117" y="602614"/>
                  <a:pt x="4386389" y="600117"/>
                </a:cubicBezTo>
                <a:cubicBezTo>
                  <a:pt x="4394802" y="629494"/>
                  <a:pt x="4441125" y="583722"/>
                  <a:pt x="4436641" y="610810"/>
                </a:cubicBezTo>
                <a:cubicBezTo>
                  <a:pt x="4472566" y="602200"/>
                  <a:pt x="4504490" y="634388"/>
                  <a:pt x="4534093" y="602769"/>
                </a:cubicBezTo>
                <a:cubicBezTo>
                  <a:pt x="4602199" y="608716"/>
                  <a:pt x="4611785" y="575380"/>
                  <a:pt x="4675398" y="596126"/>
                </a:cubicBezTo>
                <a:cubicBezTo>
                  <a:pt x="4662028" y="584981"/>
                  <a:pt x="4732454" y="580837"/>
                  <a:pt x="4752273" y="582476"/>
                </a:cubicBezTo>
                <a:cubicBezTo>
                  <a:pt x="4789606" y="588497"/>
                  <a:pt x="4892068" y="589165"/>
                  <a:pt x="4940870" y="582489"/>
                </a:cubicBezTo>
                <a:cubicBezTo>
                  <a:pt x="4995672" y="573822"/>
                  <a:pt x="5006809" y="556121"/>
                  <a:pt x="5049226" y="563156"/>
                </a:cubicBezTo>
                <a:cubicBezTo>
                  <a:pt x="5053572" y="566890"/>
                  <a:pt x="5112449" y="569627"/>
                  <a:pt x="5117822" y="571648"/>
                </a:cubicBezTo>
                <a:lnTo>
                  <a:pt x="5134014" y="575617"/>
                </a:lnTo>
                <a:lnTo>
                  <a:pt x="5135893" y="574425"/>
                </a:lnTo>
                <a:cubicBezTo>
                  <a:pt x="5144559" y="571755"/>
                  <a:pt x="5150168" y="572214"/>
                  <a:pt x="5154412" y="574054"/>
                </a:cubicBezTo>
                <a:lnTo>
                  <a:pt x="5158675" y="577327"/>
                </a:lnTo>
                <a:lnTo>
                  <a:pt x="5171445" y="578124"/>
                </a:lnTo>
                <a:lnTo>
                  <a:pt x="5196779" y="582524"/>
                </a:lnTo>
                <a:lnTo>
                  <a:pt x="5201352" y="580693"/>
                </a:lnTo>
                <a:lnTo>
                  <a:pt x="5223160" y="573676"/>
                </a:lnTo>
                <a:cubicBezTo>
                  <a:pt x="5225022" y="570984"/>
                  <a:pt x="5244614" y="577399"/>
                  <a:pt x="5250101" y="577168"/>
                </a:cubicBezTo>
                <a:cubicBezTo>
                  <a:pt x="5240526" y="559054"/>
                  <a:pt x="5253047" y="569948"/>
                  <a:pt x="5270065" y="570867"/>
                </a:cubicBezTo>
                <a:cubicBezTo>
                  <a:pt x="5258993" y="542937"/>
                  <a:pt x="5308033" y="556705"/>
                  <a:pt x="5315121" y="540739"/>
                </a:cubicBezTo>
                <a:cubicBezTo>
                  <a:pt x="5327874" y="542044"/>
                  <a:pt x="5341158" y="542915"/>
                  <a:pt x="5354682" y="543209"/>
                </a:cubicBezTo>
                <a:lnTo>
                  <a:pt x="5362616" y="543019"/>
                </a:lnTo>
                <a:lnTo>
                  <a:pt x="5362765" y="542732"/>
                </a:lnTo>
                <a:lnTo>
                  <a:pt x="5368793" y="530233"/>
                </a:lnTo>
                <a:lnTo>
                  <a:pt x="5397715" y="540293"/>
                </a:lnTo>
                <a:cubicBezTo>
                  <a:pt x="5414308" y="527751"/>
                  <a:pt x="5394992" y="491089"/>
                  <a:pt x="5435108" y="503716"/>
                </a:cubicBezTo>
                <a:cubicBezTo>
                  <a:pt x="5472145" y="492299"/>
                  <a:pt x="5484288" y="466610"/>
                  <a:pt x="5526889" y="469399"/>
                </a:cubicBezTo>
                <a:cubicBezTo>
                  <a:pt x="5561513" y="458629"/>
                  <a:pt x="5586738" y="441854"/>
                  <a:pt x="5619827" y="438663"/>
                </a:cubicBezTo>
                <a:cubicBezTo>
                  <a:pt x="5627931" y="429013"/>
                  <a:pt x="5637674" y="423207"/>
                  <a:pt x="5654480" y="429107"/>
                </a:cubicBezTo>
                <a:cubicBezTo>
                  <a:pt x="5668527" y="425458"/>
                  <a:pt x="5694557" y="420762"/>
                  <a:pt x="5704114" y="416768"/>
                </a:cubicBezTo>
                <a:cubicBezTo>
                  <a:pt x="5713671" y="412774"/>
                  <a:pt x="5701689" y="407094"/>
                  <a:pt x="5711823" y="405141"/>
                </a:cubicBezTo>
                <a:cubicBezTo>
                  <a:pt x="5730231" y="401131"/>
                  <a:pt x="5749804" y="406504"/>
                  <a:pt x="5764922" y="405049"/>
                </a:cubicBezTo>
                <a:cubicBezTo>
                  <a:pt x="5776460" y="391700"/>
                  <a:pt x="5791463" y="411434"/>
                  <a:pt x="5802531" y="396409"/>
                </a:cubicBezTo>
                <a:cubicBezTo>
                  <a:pt x="5786441" y="383588"/>
                  <a:pt x="5838940" y="384666"/>
                  <a:pt x="5829742" y="371388"/>
                </a:cubicBezTo>
                <a:cubicBezTo>
                  <a:pt x="5859277" y="383373"/>
                  <a:pt x="5848353" y="357727"/>
                  <a:pt x="5872478" y="355001"/>
                </a:cubicBezTo>
                <a:cubicBezTo>
                  <a:pt x="5887306" y="357976"/>
                  <a:pt x="5894908" y="356323"/>
                  <a:pt x="5897914" y="345028"/>
                </a:cubicBezTo>
                <a:cubicBezTo>
                  <a:pt x="5967675" y="360535"/>
                  <a:pt x="5924791" y="335569"/>
                  <a:pt x="5974993" y="331543"/>
                </a:cubicBezTo>
                <a:cubicBezTo>
                  <a:pt x="6019553" y="329820"/>
                  <a:pt x="6083260" y="322664"/>
                  <a:pt x="6115514" y="322246"/>
                </a:cubicBezTo>
                <a:cubicBezTo>
                  <a:pt x="6147769" y="321828"/>
                  <a:pt x="6167801" y="331034"/>
                  <a:pt x="6168520" y="329035"/>
                </a:cubicBezTo>
                <a:cubicBezTo>
                  <a:pt x="6206851" y="343598"/>
                  <a:pt x="6211637" y="326732"/>
                  <a:pt x="6233029" y="338523"/>
                </a:cubicBezTo>
                <a:cubicBezTo>
                  <a:pt x="6271962" y="331268"/>
                  <a:pt x="6288442" y="304864"/>
                  <a:pt x="6307773" y="314970"/>
                </a:cubicBezTo>
                <a:cubicBezTo>
                  <a:pt x="6324714" y="307137"/>
                  <a:pt x="6337117" y="281482"/>
                  <a:pt x="6361041" y="291190"/>
                </a:cubicBezTo>
                <a:cubicBezTo>
                  <a:pt x="6354062" y="278245"/>
                  <a:pt x="6387877" y="292532"/>
                  <a:pt x="6392259" y="280451"/>
                </a:cubicBezTo>
                <a:cubicBezTo>
                  <a:pt x="6394403" y="270573"/>
                  <a:pt x="6405164" y="272607"/>
                  <a:pt x="6413478" y="269758"/>
                </a:cubicBezTo>
                <a:cubicBezTo>
                  <a:pt x="6419621" y="260088"/>
                  <a:pt x="6461203" y="255040"/>
                  <a:pt x="6475549" y="258032"/>
                </a:cubicBezTo>
                <a:cubicBezTo>
                  <a:pt x="6515805" y="272528"/>
                  <a:pt x="6549588" y="234548"/>
                  <a:pt x="6581802" y="245073"/>
                </a:cubicBezTo>
                <a:cubicBezTo>
                  <a:pt x="6615869" y="244754"/>
                  <a:pt x="6627303" y="220262"/>
                  <a:pt x="6648011" y="208652"/>
                </a:cubicBezTo>
                <a:cubicBezTo>
                  <a:pt x="6661211" y="237059"/>
                  <a:pt x="6694217" y="188652"/>
                  <a:pt x="6695355" y="215700"/>
                </a:cubicBezTo>
                <a:cubicBezTo>
                  <a:pt x="6726094" y="204698"/>
                  <a:pt x="6719113" y="233330"/>
                  <a:pt x="6739754" y="200058"/>
                </a:cubicBezTo>
                <a:cubicBezTo>
                  <a:pt x="6802285" y="201178"/>
                  <a:pt x="6818340" y="175130"/>
                  <a:pt x="6883802" y="195317"/>
                </a:cubicBezTo>
                <a:cubicBezTo>
                  <a:pt x="6869617" y="185249"/>
                  <a:pt x="6902068" y="163582"/>
                  <a:pt x="6920245" y="163817"/>
                </a:cubicBezTo>
                <a:cubicBezTo>
                  <a:pt x="6941082" y="160849"/>
                  <a:pt x="6982571" y="133812"/>
                  <a:pt x="7018013" y="134069"/>
                </a:cubicBezTo>
                <a:cubicBezTo>
                  <a:pt x="7046943" y="130394"/>
                  <a:pt x="7118786" y="117946"/>
                  <a:pt x="7151964" y="135416"/>
                </a:cubicBezTo>
                <a:cubicBezTo>
                  <a:pt x="7199708" y="102306"/>
                  <a:pt x="7233505" y="151233"/>
                  <a:pt x="7270482" y="122186"/>
                </a:cubicBezTo>
                <a:cubicBezTo>
                  <a:pt x="7307539" y="149242"/>
                  <a:pt x="7322521" y="122986"/>
                  <a:pt x="7336265" y="114532"/>
                </a:cubicBezTo>
                <a:cubicBezTo>
                  <a:pt x="7361644" y="112456"/>
                  <a:pt x="7402630" y="128203"/>
                  <a:pt x="7422235" y="125766"/>
                </a:cubicBezTo>
                <a:cubicBezTo>
                  <a:pt x="7410139" y="108554"/>
                  <a:pt x="7423510" y="118434"/>
                  <a:pt x="7439026" y="118154"/>
                </a:cubicBezTo>
                <a:cubicBezTo>
                  <a:pt x="7423704" y="91360"/>
                  <a:pt x="7470546" y="101528"/>
                  <a:pt x="7473884" y="85275"/>
                </a:cubicBezTo>
                <a:cubicBezTo>
                  <a:pt x="7520861" y="86871"/>
                  <a:pt x="7528572" y="72708"/>
                  <a:pt x="7569638" y="51825"/>
                </a:cubicBezTo>
                <a:cubicBezTo>
                  <a:pt x="7591661" y="63377"/>
                  <a:pt x="7633972" y="65942"/>
                  <a:pt x="7640739" y="56879"/>
                </a:cubicBezTo>
                <a:cubicBezTo>
                  <a:pt x="7662540" y="68483"/>
                  <a:pt x="7669216" y="1548"/>
                  <a:pt x="7689494" y="23918"/>
                </a:cubicBezTo>
                <a:cubicBezTo>
                  <a:pt x="7697242" y="22607"/>
                  <a:pt x="7706468" y="6411"/>
                  <a:pt x="7712765" y="835"/>
                </a:cubicBezTo>
                <a:cubicBezTo>
                  <a:pt x="7720029" y="5266"/>
                  <a:pt x="7727390" y="11647"/>
                  <a:pt x="7726321" y="536"/>
                </a:cubicBezTo>
                <a:cubicBezTo>
                  <a:pt x="7744294" y="14052"/>
                  <a:pt x="7756228" y="20837"/>
                  <a:pt x="7770085" y="24975"/>
                </a:cubicBezTo>
                <a:cubicBezTo>
                  <a:pt x="7800131" y="27881"/>
                  <a:pt x="7826278" y="19899"/>
                  <a:pt x="7856241" y="17615"/>
                </a:cubicBezTo>
                <a:cubicBezTo>
                  <a:pt x="7863099" y="13282"/>
                  <a:pt x="7871448" y="8856"/>
                  <a:pt x="7880767" y="4315"/>
                </a:cubicBezTo>
                <a:lnTo>
                  <a:pt x="7890122" y="0"/>
                </a:lnTo>
                <a:lnTo>
                  <a:pt x="12191999" y="0"/>
                </a:lnTo>
                <a:lnTo>
                  <a:pt x="12191999" y="6114201"/>
                </a:lnTo>
                <a:lnTo>
                  <a:pt x="12152890" y="6129888"/>
                </a:lnTo>
                <a:cubicBezTo>
                  <a:pt x="12105395" y="6148190"/>
                  <a:pt x="12054092" y="6164443"/>
                  <a:pt x="12009354" y="6162534"/>
                </a:cubicBezTo>
                <a:cubicBezTo>
                  <a:pt x="11994503" y="6156595"/>
                  <a:pt x="11985943" y="6156089"/>
                  <a:pt x="11978968" y="6167312"/>
                </a:cubicBezTo>
                <a:cubicBezTo>
                  <a:pt x="11941764" y="6166762"/>
                  <a:pt x="11901790" y="6193244"/>
                  <a:pt x="11878895" y="6177370"/>
                </a:cubicBezTo>
                <a:cubicBezTo>
                  <a:pt x="11878918" y="6202195"/>
                  <a:pt x="11826486" y="6167006"/>
                  <a:pt x="11814979" y="6190075"/>
                </a:cubicBezTo>
                <a:cubicBezTo>
                  <a:pt x="11820607" y="6229028"/>
                  <a:pt x="11727668" y="6211209"/>
                  <a:pt x="11687508" y="6225121"/>
                </a:cubicBezTo>
                <a:cubicBezTo>
                  <a:pt x="11692944" y="6246792"/>
                  <a:pt x="11638976" y="6249735"/>
                  <a:pt x="11672002" y="6267995"/>
                </a:cubicBezTo>
                <a:cubicBezTo>
                  <a:pt x="11645814" y="6278524"/>
                  <a:pt x="11642999" y="6257582"/>
                  <a:pt x="11629894" y="6250801"/>
                </a:cubicBezTo>
                <a:cubicBezTo>
                  <a:pt x="11597582" y="6253698"/>
                  <a:pt x="11602281" y="6235044"/>
                  <a:pt x="11597728" y="6221436"/>
                </a:cubicBezTo>
                <a:cubicBezTo>
                  <a:pt x="11567716" y="6254914"/>
                  <a:pt x="11505156" y="6221633"/>
                  <a:pt x="11448211" y="6216621"/>
                </a:cubicBezTo>
                <a:cubicBezTo>
                  <a:pt x="11414499" y="6216692"/>
                  <a:pt x="11370196" y="6281623"/>
                  <a:pt x="11336630" y="6248909"/>
                </a:cubicBezTo>
                <a:cubicBezTo>
                  <a:pt x="11316728" y="6257437"/>
                  <a:pt x="11284212" y="6226500"/>
                  <a:pt x="11267820" y="6255550"/>
                </a:cubicBezTo>
                <a:cubicBezTo>
                  <a:pt x="11215412" y="6245187"/>
                  <a:pt x="11199532" y="6259779"/>
                  <a:pt x="11153755" y="6243432"/>
                </a:cubicBezTo>
                <a:cubicBezTo>
                  <a:pt x="11097684" y="6240513"/>
                  <a:pt x="11142086" y="6280746"/>
                  <a:pt x="11063998" y="6267400"/>
                </a:cubicBezTo>
                <a:cubicBezTo>
                  <a:pt x="11028900" y="6279121"/>
                  <a:pt x="10989384" y="6285228"/>
                  <a:pt x="10949261" y="6285136"/>
                </a:cubicBezTo>
                <a:cubicBezTo>
                  <a:pt x="10946808" y="6276342"/>
                  <a:pt x="10928478" y="6287380"/>
                  <a:pt x="10920620" y="6289282"/>
                </a:cubicBezTo>
                <a:cubicBezTo>
                  <a:pt x="10921840" y="6283728"/>
                  <a:pt x="10906289" y="6279988"/>
                  <a:pt x="10899483" y="6284194"/>
                </a:cubicBezTo>
                <a:cubicBezTo>
                  <a:pt x="10774259" y="6295981"/>
                  <a:pt x="10854212" y="6248676"/>
                  <a:pt x="10774590" y="6274926"/>
                </a:cubicBezTo>
                <a:cubicBezTo>
                  <a:pt x="10724638" y="6278175"/>
                  <a:pt x="10739599" y="6214248"/>
                  <a:pt x="10682861" y="6242232"/>
                </a:cubicBezTo>
                <a:cubicBezTo>
                  <a:pt x="10622947" y="6239112"/>
                  <a:pt x="10589912" y="6213624"/>
                  <a:pt x="10530714" y="6227786"/>
                </a:cubicBezTo>
                <a:cubicBezTo>
                  <a:pt x="10474643" y="6224762"/>
                  <a:pt x="10428348" y="6212605"/>
                  <a:pt x="10379097" y="6217632"/>
                </a:cubicBezTo>
                <a:cubicBezTo>
                  <a:pt x="10361622" y="6208976"/>
                  <a:pt x="10344151" y="6205032"/>
                  <a:pt x="10323727" y="6215969"/>
                </a:cubicBezTo>
                <a:cubicBezTo>
                  <a:pt x="10272196" y="6209794"/>
                  <a:pt x="10263446" y="6192531"/>
                  <a:pt x="10227126" y="6204129"/>
                </a:cubicBezTo>
                <a:cubicBezTo>
                  <a:pt x="10196351" y="6166381"/>
                  <a:pt x="10199174" y="6197171"/>
                  <a:pt x="10163542" y="6197770"/>
                </a:cubicBezTo>
                <a:cubicBezTo>
                  <a:pt x="10134376" y="6200764"/>
                  <a:pt x="10177885" y="6219317"/>
                  <a:pt x="10151161" y="6217803"/>
                </a:cubicBezTo>
                <a:cubicBezTo>
                  <a:pt x="10126522" y="6205914"/>
                  <a:pt x="10117113" y="6231806"/>
                  <a:pt x="10092125" y="6217928"/>
                </a:cubicBezTo>
                <a:cubicBezTo>
                  <a:pt x="10107302" y="6199460"/>
                  <a:pt x="10032910" y="6214282"/>
                  <a:pt x="10037958" y="6197093"/>
                </a:cubicBezTo>
                <a:cubicBezTo>
                  <a:pt x="10003046" y="6218117"/>
                  <a:pt x="10003017" y="6186693"/>
                  <a:pt x="9966866" y="6189912"/>
                </a:cubicBezTo>
                <a:cubicBezTo>
                  <a:pt x="9947485" y="6197076"/>
                  <a:pt x="9935606" y="6197206"/>
                  <a:pt x="9924418" y="6185393"/>
                </a:cubicBezTo>
                <a:cubicBezTo>
                  <a:pt x="9834150" y="6220779"/>
                  <a:pt x="9880223" y="6181821"/>
                  <a:pt x="9806001" y="6190358"/>
                </a:cubicBezTo>
                <a:cubicBezTo>
                  <a:pt x="9740686" y="6200972"/>
                  <a:pt x="9670300" y="6204263"/>
                  <a:pt x="9596449" y="6240137"/>
                </a:cubicBezTo>
                <a:cubicBezTo>
                  <a:pt x="9581101" y="6251018"/>
                  <a:pt x="9553986" y="6252401"/>
                  <a:pt x="9535890" y="6243228"/>
                </a:cubicBezTo>
                <a:cubicBezTo>
                  <a:pt x="9532775" y="6241649"/>
                  <a:pt x="9530052" y="6239811"/>
                  <a:pt x="9527805" y="6237770"/>
                </a:cubicBezTo>
                <a:cubicBezTo>
                  <a:pt x="9481894" y="6263949"/>
                  <a:pt x="9464762" y="6246388"/>
                  <a:pt x="9441373" y="6265082"/>
                </a:cubicBezTo>
                <a:cubicBezTo>
                  <a:pt x="9381290" y="6267094"/>
                  <a:pt x="9341618" y="6241936"/>
                  <a:pt x="9320149" y="6258218"/>
                </a:cubicBezTo>
                <a:cubicBezTo>
                  <a:pt x="9291150" y="6253878"/>
                  <a:pt x="9257768" y="6228497"/>
                  <a:pt x="9229488" y="6245526"/>
                </a:cubicBezTo>
                <a:cubicBezTo>
                  <a:pt x="9230007" y="6241466"/>
                  <a:pt x="9227921" y="6239964"/>
                  <a:pt x="9224285" y="6239803"/>
                </a:cubicBezTo>
                <a:lnTo>
                  <a:pt x="9217537" y="6240884"/>
                </a:lnTo>
                <a:lnTo>
                  <a:pt x="9214728" y="6247135"/>
                </a:lnTo>
                <a:cubicBezTo>
                  <a:pt x="9202170" y="6269148"/>
                  <a:pt x="9191484" y="6246495"/>
                  <a:pt x="9161049" y="6250857"/>
                </a:cubicBezTo>
                <a:cubicBezTo>
                  <a:pt x="9146336" y="6251684"/>
                  <a:pt x="9147761" y="6245898"/>
                  <a:pt x="9149697" y="6240614"/>
                </a:cubicBezTo>
                <a:lnTo>
                  <a:pt x="9150803" y="6235084"/>
                </a:lnTo>
                <a:lnTo>
                  <a:pt x="9141448" y="6235238"/>
                </a:lnTo>
                <a:lnTo>
                  <a:pt x="9137486" y="6234848"/>
                </a:lnTo>
                <a:lnTo>
                  <a:pt x="9126952" y="6238833"/>
                </a:lnTo>
                <a:cubicBezTo>
                  <a:pt x="9117353" y="6239267"/>
                  <a:pt x="9107828" y="6234950"/>
                  <a:pt x="9098334" y="6235881"/>
                </a:cubicBezTo>
                <a:cubicBezTo>
                  <a:pt x="9093587" y="6236346"/>
                  <a:pt x="9088847" y="6238124"/>
                  <a:pt x="9084110" y="6242464"/>
                </a:cubicBezTo>
                <a:cubicBezTo>
                  <a:pt x="9105864" y="6258003"/>
                  <a:pt x="9028073" y="6255251"/>
                  <a:pt x="9039515" y="6271132"/>
                </a:cubicBezTo>
                <a:cubicBezTo>
                  <a:pt x="8997651" y="6256198"/>
                  <a:pt x="9009590" y="6286676"/>
                  <a:pt x="8973305" y="6289203"/>
                </a:cubicBezTo>
                <a:cubicBezTo>
                  <a:pt x="8951781" y="6285283"/>
                  <a:pt x="8940212" y="6287013"/>
                  <a:pt x="8933861" y="6300217"/>
                </a:cubicBezTo>
                <a:cubicBezTo>
                  <a:pt x="8832841" y="6280001"/>
                  <a:pt x="8892362" y="6310585"/>
                  <a:pt x="8817130" y="6313901"/>
                </a:cubicBezTo>
                <a:cubicBezTo>
                  <a:pt x="8749745" y="6313812"/>
                  <a:pt x="8680232" y="6321616"/>
                  <a:pt x="8594947" y="6298363"/>
                </a:cubicBezTo>
                <a:cubicBezTo>
                  <a:pt x="8575919" y="6290208"/>
                  <a:pt x="8549096" y="6293103"/>
                  <a:pt x="8535041" y="6304826"/>
                </a:cubicBezTo>
                <a:cubicBezTo>
                  <a:pt x="8532621" y="6306844"/>
                  <a:pt x="8530681" y="6309053"/>
                  <a:pt x="8529279" y="6311383"/>
                </a:cubicBezTo>
                <a:cubicBezTo>
                  <a:pt x="8474783" y="6293167"/>
                  <a:pt x="8464858" y="6312874"/>
                  <a:pt x="8435056" y="6298398"/>
                </a:cubicBezTo>
                <a:cubicBezTo>
                  <a:pt x="8376022" y="6305833"/>
                  <a:pt x="8347129" y="6336429"/>
                  <a:pt x="8320108" y="6323993"/>
                </a:cubicBezTo>
                <a:cubicBezTo>
                  <a:pt x="8293638" y="6332732"/>
                  <a:pt x="8270932" y="6362561"/>
                  <a:pt x="8237020" y="6350465"/>
                </a:cubicBezTo>
                <a:cubicBezTo>
                  <a:pt x="8245222" y="6365890"/>
                  <a:pt x="8197387" y="6348127"/>
                  <a:pt x="8188860" y="6362216"/>
                </a:cubicBezTo>
                <a:cubicBezTo>
                  <a:pt x="8184024" y="6373775"/>
                  <a:pt x="8168383" y="6371080"/>
                  <a:pt x="8155558" y="6374196"/>
                </a:cubicBezTo>
                <a:cubicBezTo>
                  <a:pt x="8144819" y="6385399"/>
                  <a:pt x="8082218" y="6390162"/>
                  <a:pt x="8061412" y="6386236"/>
                </a:cubicBezTo>
                <a:cubicBezTo>
                  <a:pt x="8004043" y="6368045"/>
                  <a:pt x="7947523" y="6411772"/>
                  <a:pt x="7901437" y="6398480"/>
                </a:cubicBezTo>
                <a:cubicBezTo>
                  <a:pt x="7888774" y="6398333"/>
                  <a:pt x="7877960" y="6400003"/>
                  <a:pt x="7868353" y="6402796"/>
                </a:cubicBezTo>
                <a:lnTo>
                  <a:pt x="7843779" y="6413296"/>
                </a:lnTo>
                <a:lnTo>
                  <a:pt x="7841448" y="6421651"/>
                </a:lnTo>
                <a:lnTo>
                  <a:pt x="7823871" y="6425115"/>
                </a:lnTo>
                <a:lnTo>
                  <a:pt x="7820005" y="6427455"/>
                </a:lnTo>
                <a:cubicBezTo>
                  <a:pt x="7812641" y="6431955"/>
                  <a:pt x="7805193" y="6436187"/>
                  <a:pt x="7797020" y="6439455"/>
                </a:cubicBezTo>
                <a:cubicBezTo>
                  <a:pt x="7782159" y="6405662"/>
                  <a:pt x="7725050" y="6461678"/>
                  <a:pt x="7727879" y="6429824"/>
                </a:cubicBezTo>
                <a:cubicBezTo>
                  <a:pt x="7680386" y="6441900"/>
                  <a:pt x="7695538" y="6408413"/>
                  <a:pt x="7659324" y="6446973"/>
                </a:cubicBezTo>
                <a:cubicBezTo>
                  <a:pt x="7566636" y="6443888"/>
                  <a:pt x="7462452" y="6487307"/>
                  <a:pt x="7374068" y="6466705"/>
                </a:cubicBezTo>
                <a:cubicBezTo>
                  <a:pt x="7393454" y="6478950"/>
                  <a:pt x="7373124" y="6499230"/>
                  <a:pt x="7346163" y="6498440"/>
                </a:cubicBezTo>
                <a:cubicBezTo>
                  <a:pt x="7419349" y="6547358"/>
                  <a:pt x="7219942" y="6472732"/>
                  <a:pt x="7235023" y="6516741"/>
                </a:cubicBezTo>
                <a:cubicBezTo>
                  <a:pt x="7203144" y="6481335"/>
                  <a:pt x="7057485" y="6449217"/>
                  <a:pt x="7039074" y="6491855"/>
                </a:cubicBezTo>
                <a:cubicBezTo>
                  <a:pt x="6966094" y="6505065"/>
                  <a:pt x="6893201" y="6489988"/>
                  <a:pt x="6833428" y="6523117"/>
                </a:cubicBezTo>
                <a:cubicBezTo>
                  <a:pt x="6827113" y="6519007"/>
                  <a:pt x="6820080" y="6516095"/>
                  <a:pt x="6812583" y="6514041"/>
                </a:cubicBezTo>
                <a:lnTo>
                  <a:pt x="6790242" y="6510328"/>
                </a:lnTo>
                <a:lnTo>
                  <a:pt x="6787846" y="6511824"/>
                </a:lnTo>
                <a:cubicBezTo>
                  <a:pt x="6776461" y="6515430"/>
                  <a:pt x="6768832" y="6515211"/>
                  <a:pt x="6762881" y="6513304"/>
                </a:cubicBezTo>
                <a:lnTo>
                  <a:pt x="6756732" y="6509729"/>
                </a:lnTo>
                <a:lnTo>
                  <a:pt x="6739390" y="6509521"/>
                </a:lnTo>
                <a:lnTo>
                  <a:pt x="6704653" y="6505821"/>
                </a:lnTo>
                <a:lnTo>
                  <a:pt x="6698694" y="6508216"/>
                </a:lnTo>
                <a:lnTo>
                  <a:pt x="6647142" y="6507443"/>
                </a:lnTo>
                <a:lnTo>
                  <a:pt x="6646688" y="6508899"/>
                </a:lnTo>
                <a:cubicBezTo>
                  <a:pt x="6644494" y="6512144"/>
                  <a:pt x="6640660" y="6514506"/>
                  <a:pt x="6633278" y="6515085"/>
                </a:cubicBezTo>
                <a:cubicBezTo>
                  <a:pt x="6648367" y="6535675"/>
                  <a:pt x="6630160" y="6523675"/>
                  <a:pt x="6607065" y="6523565"/>
                </a:cubicBezTo>
                <a:cubicBezTo>
                  <a:pt x="6625347" y="6555520"/>
                  <a:pt x="6557475" y="6542233"/>
                  <a:pt x="6549804" y="6561259"/>
                </a:cubicBezTo>
                <a:cubicBezTo>
                  <a:pt x="6532425" y="6560458"/>
                  <a:pt x="6514382" y="6560194"/>
                  <a:pt x="6496083" y="6560616"/>
                </a:cubicBezTo>
                <a:lnTo>
                  <a:pt x="6485389" y="6561286"/>
                </a:lnTo>
                <a:lnTo>
                  <a:pt x="6485223" y="6561630"/>
                </a:lnTo>
                <a:cubicBezTo>
                  <a:pt x="6483001" y="6562481"/>
                  <a:pt x="6479520" y="6562966"/>
                  <a:pt x="6474035" y="6562994"/>
                </a:cubicBezTo>
                <a:lnTo>
                  <a:pt x="6465888" y="6562509"/>
                </a:lnTo>
                <a:lnTo>
                  <a:pt x="6445139" y="6563809"/>
                </a:lnTo>
                <a:lnTo>
                  <a:pt x="6438312" y="6566451"/>
                </a:lnTo>
                <a:cubicBezTo>
                  <a:pt x="6417397" y="6582021"/>
                  <a:pt x="6447851" y="6623696"/>
                  <a:pt x="6392168" y="6611235"/>
                </a:cubicBezTo>
                <a:cubicBezTo>
                  <a:pt x="6343510" y="6626649"/>
                  <a:pt x="6330169" y="6657303"/>
                  <a:pt x="6272303" y="6656459"/>
                </a:cubicBezTo>
                <a:cubicBezTo>
                  <a:pt x="6226826" y="6670981"/>
                  <a:pt x="6194756" y="6691977"/>
                  <a:pt x="6150447" y="6697571"/>
                </a:cubicBezTo>
                <a:cubicBezTo>
                  <a:pt x="6140653" y="6709288"/>
                  <a:pt x="6128185" y="6716610"/>
                  <a:pt x="6104787" y="6710679"/>
                </a:cubicBezTo>
                <a:cubicBezTo>
                  <a:pt x="6064915" y="6727192"/>
                  <a:pt x="6067350" y="6745112"/>
                  <a:pt x="6030196" y="6741881"/>
                </a:cubicBezTo>
                <a:cubicBezTo>
                  <a:pt x="6025714" y="6783491"/>
                  <a:pt x="6010615" y="6754201"/>
                  <a:pt x="5980285" y="6761080"/>
                </a:cubicBezTo>
                <a:cubicBezTo>
                  <a:pt x="5954036" y="6764377"/>
                  <a:pt x="5980130" y="6738002"/>
                  <a:pt x="5958496" y="6744991"/>
                </a:cubicBezTo>
                <a:cubicBezTo>
                  <a:pt x="5944503" y="6761216"/>
                  <a:pt x="5921891" y="6739044"/>
                  <a:pt x="5908732" y="6757197"/>
                </a:cubicBezTo>
                <a:cubicBezTo>
                  <a:pt x="5931989" y="6771244"/>
                  <a:pt x="5860959" y="6772955"/>
                  <a:pt x="5874963" y="6787925"/>
                </a:cubicBezTo>
                <a:cubicBezTo>
                  <a:pt x="5833647" y="6775614"/>
                  <a:pt x="5851456" y="6804913"/>
                  <a:pt x="5819199" y="6809458"/>
                </a:cubicBezTo>
                <a:cubicBezTo>
                  <a:pt x="5798819" y="6806826"/>
                  <a:pt x="5788750" y="6809185"/>
                  <a:pt x="5786034" y="6822531"/>
                </a:cubicBezTo>
                <a:cubicBezTo>
                  <a:pt x="5689973" y="6808388"/>
                  <a:pt x="5750863" y="6835085"/>
                  <a:pt x="5683543" y="6842621"/>
                </a:cubicBezTo>
                <a:cubicBezTo>
                  <a:pt x="5622547" y="6846361"/>
                  <a:pt x="5561432" y="6857984"/>
                  <a:pt x="5478912" y="6839959"/>
                </a:cubicBezTo>
                <a:cubicBezTo>
                  <a:pt x="5459815" y="6833021"/>
                  <a:pt x="5436209" y="6837391"/>
                  <a:pt x="5426183" y="6849719"/>
                </a:cubicBezTo>
                <a:cubicBezTo>
                  <a:pt x="5424458" y="6851841"/>
                  <a:pt x="5423209" y="6854123"/>
                  <a:pt x="5422476" y="6856495"/>
                </a:cubicBezTo>
                <a:cubicBezTo>
                  <a:pt x="5368974" y="6841676"/>
                  <a:pt x="5364520" y="6861621"/>
                  <a:pt x="5334223" y="6849076"/>
                </a:cubicBezTo>
                <a:lnTo>
                  <a:pt x="530709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447B93-0DB9-496E-BB75-D6D4CB39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02" y="953027"/>
            <a:ext cx="8769396" cy="2494295"/>
          </a:xfrm>
        </p:spPr>
        <p:txBody>
          <a:bodyPr rtlCol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para editar o título Mestre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130FEC-33A0-496A-8EC2-BD298C85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735" y="3603454"/>
            <a:ext cx="6041963" cy="1215470"/>
          </a:xfrm>
        </p:spPr>
        <p:txBody>
          <a:bodyPr rtlCol="0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para editar o estilo do subtítulo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7" name="Espaço Reservado para o Número do Slide 5">
            <a:extLst>
              <a:ext uri="{FF2B5EF4-FFF2-40B4-BE49-F238E27FC236}">
                <a16:creationId xmlns:a16="http://schemas.microsoft.com/office/drawing/2014/main" id="{225233E2-C3A8-4F82-B3D6-B9E4B162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9" name="Espaço Reservado para Data 3">
            <a:extLst>
              <a:ext uri="{FF2B5EF4-FFF2-40B4-BE49-F238E27FC236}">
                <a16:creationId xmlns:a16="http://schemas.microsoft.com/office/drawing/2014/main" id="{97F40738-8D05-4386-863D-A8D23A4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594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2D3E95E-C3B3-4242-95F9-FBDEA26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0978699A-03B3-418F-8303-D2DD8EBF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8CE632E6-C5BB-4739-9B25-7271EC8C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410D3-9658-4F73-B03B-6A48D80F7B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650" y="1995488"/>
            <a:ext cx="10166350" cy="387667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1413CC52-74FB-4A3A-9400-683CB916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15" name="Retângulo 6">
            <a:extLst>
              <a:ext uri="{FF2B5EF4-FFF2-40B4-BE49-F238E27FC236}">
                <a16:creationId xmlns:a16="http://schemas.microsoft.com/office/drawing/2014/main" id="{8366FB3C-9B36-4970-A0B3-0A599FB5B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349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6" name="Retângulo 6">
            <a:extLst>
              <a:ext uri="{FF2B5EF4-FFF2-40B4-BE49-F238E27FC236}">
                <a16:creationId xmlns:a16="http://schemas.microsoft.com/office/drawing/2014/main" id="{42D597FE-E139-4E5E-956B-2F0D1BE2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2767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E3A6021A-1C60-4C0A-A41C-9EF62F9DA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185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Retângulo 6">
            <a:extLst>
              <a:ext uri="{FF2B5EF4-FFF2-40B4-BE49-F238E27FC236}">
                <a16:creationId xmlns:a16="http://schemas.microsoft.com/office/drawing/2014/main" id="{D67C0DA1-DCDA-4CA5-B336-01101C90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603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F12B768B-1CCA-4C9E-89A3-B2060537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C46FD3DD-1EB2-4F34-8E3F-F82F905B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A0C0BD9A-4487-48C7-BDEC-7D4CB82B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332CAAA-3861-4802-9014-F168D5F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4427A1-6C19-4DD2-82B1-9562F270B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1757363"/>
            <a:ext cx="10510837" cy="435133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</p:spTree>
    <p:extLst>
      <p:ext uri="{BB962C8B-B14F-4D97-AF65-F5344CB8AC3E}">
        <p14:creationId xmlns:p14="http://schemas.microsoft.com/office/powerpoint/2010/main" val="11895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../theme/media/image10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pessoa em uma sala escura&#10;&#10;Descrição gerada automaticamente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20XX</a:t>
            </a:r>
            <a:endParaRPr lang="pt-BR" noProof="0">
              <a:latin typeface="+mn-lt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t-BR" noProof="0">
                <a:latin typeface="+mn-lt"/>
              </a:rPr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rtl="0"/>
            <a:fld id="{9D4AEF59-F28E-467C-9EA3-92D1CFAD475A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8207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toriomeriti.com.br/casamento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Noiva, mãos de anel">
            <a:extLst>
              <a:ext uri="{FF2B5EF4-FFF2-40B4-BE49-F238E27FC236}">
                <a16:creationId xmlns:a16="http://schemas.microsoft.com/office/drawing/2014/main" id="{7A3E46F0-2D68-445A-9EDA-1B7E3DEE49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78059"/>
            <a:ext cx="12191999" cy="6062663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D2BF77-EE71-4459-9BED-270A7283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02" y="4728007"/>
            <a:ext cx="10222303" cy="1949569"/>
          </a:xfrm>
        </p:spPr>
        <p:txBody>
          <a:bodyPr rtlCol="0">
            <a:noAutofit/>
          </a:bodyPr>
          <a:lstStyle/>
          <a:p>
            <a:br>
              <a:rPr lang="pt-B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5135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ACD0DF4-C3C9-4942-4E62-BF4B77E6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pt-BR" dirty="0"/>
              <a:t>Regimes de Bens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729AE1-3246-98D6-4530-1790E750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2023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A877B5-A55C-41E3-8D2C-F7C223D0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pt-BR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3229AE4-C5AC-D4B0-C5D3-EEDE4160E5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0925" y="1995488"/>
            <a:ext cx="5229105" cy="40513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PT" b="1" dirty="0"/>
              <a:t>Comunhão Parcial: </a:t>
            </a:r>
            <a:r>
              <a:rPr lang="pt-PT" dirty="0"/>
              <a:t>Bens adquiridos durante o casamento são compartilhados.</a:t>
            </a:r>
            <a:br>
              <a:rPr lang="pt-PT" dirty="0"/>
            </a:br>
            <a:br>
              <a:rPr lang="pt-PT" dirty="0"/>
            </a:br>
            <a:r>
              <a:rPr lang="pt-PT" b="1" dirty="0"/>
              <a:t>Comunhão Universal:</a:t>
            </a:r>
            <a:r>
              <a:rPr lang="pt-PT" dirty="0"/>
              <a:t> Todos os bens são compartilhados.</a:t>
            </a:r>
          </a:p>
          <a:p>
            <a:pPr algn="l"/>
            <a:br>
              <a:rPr lang="pt-PT" b="1" dirty="0"/>
            </a:br>
            <a:r>
              <a:rPr lang="pt-PT" b="1" dirty="0"/>
              <a:t>Separação Total:</a:t>
            </a:r>
            <a:r>
              <a:rPr lang="pt-PT" dirty="0"/>
              <a:t> Cada cônjuge mantém seus próprios bens separados.</a:t>
            </a:r>
            <a:br>
              <a:rPr lang="pt-PT" dirty="0"/>
            </a:br>
            <a:br>
              <a:rPr lang="pt-PT" dirty="0"/>
            </a:br>
            <a:r>
              <a:rPr lang="pt-PT" b="1" dirty="0"/>
              <a:t>Participação Final nos Aquestos:</a:t>
            </a:r>
            <a:r>
              <a:rPr lang="pt-PT" dirty="0"/>
              <a:t> Cada cônjuge mantém seus próprios bens, porém, ao final do casamento, haverá uma divisão proporcional dos bens adquiridos durante o casamento.</a:t>
            </a:r>
            <a:br>
              <a:rPr lang="pt-PT" dirty="0"/>
            </a:br>
            <a:endParaRPr lang="pt-PT" dirty="0"/>
          </a:p>
          <a:p>
            <a:pPr algn="l"/>
            <a:r>
              <a:rPr lang="pt-PT" b="1" dirty="0"/>
              <a:t>Separação Obrigatória de Bens:</a:t>
            </a:r>
            <a:r>
              <a:rPr lang="pt-PT" dirty="0"/>
              <a:t> O regime é obrigatório em alguns casos, como quando um dos cônjuges possui mais de 70 anos ou quando um dos cônjuges não realizam a partilha de bens do relacionamento anterior.</a:t>
            </a:r>
          </a:p>
          <a:p>
            <a:endParaRPr lang="en-US" dirty="0"/>
          </a:p>
        </p:txBody>
      </p:sp>
      <p:sp>
        <p:nvSpPr>
          <p:cNvPr id="8" name="Espaço Reservado para Rodapé 13">
            <a:extLst>
              <a:ext uri="{FF2B5EF4-FFF2-40B4-BE49-F238E27FC236}">
                <a16:creationId xmlns:a16="http://schemas.microsoft.com/office/drawing/2014/main" id="{5DDAF6BF-4875-57E7-600F-D3F7D2846000}"/>
              </a:ext>
            </a:extLst>
          </p:cNvPr>
          <p:cNvSpPr txBox="1">
            <a:spLocks/>
          </p:cNvSpPr>
          <p:nvPr/>
        </p:nvSpPr>
        <p:spPr>
          <a:xfrm rot="5400000">
            <a:off x="10603992" y="1560576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pt"/>
            </a:defPPr>
            <a:lvl1pPr marL="0" algn="r" defTabSz="914400" rtl="0" eaLnBrk="1" latinLnBrk="0" hangingPunct="1">
              <a:defRPr sz="900" kern="12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  <p:pic>
        <p:nvPicPr>
          <p:cNvPr id="10" name="Imagem 9" descr="Pessoa em cima de mesa&#10;&#10;Descrição gerada automaticamente com confiança baixa">
            <a:extLst>
              <a:ext uri="{FF2B5EF4-FFF2-40B4-BE49-F238E27FC236}">
                <a16:creationId xmlns:a16="http://schemas.microsoft.com/office/drawing/2014/main" id="{00B7052D-ADA9-DDC6-C06B-C440C414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020" y="3856147"/>
            <a:ext cx="2685691" cy="1510701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D15F3CEA-B5DB-9E6D-5635-6F0A9610EFDF}"/>
              </a:ext>
            </a:extLst>
          </p:cNvPr>
          <p:cNvSpPr/>
          <p:nvPr/>
        </p:nvSpPr>
        <p:spPr>
          <a:xfrm>
            <a:off x="8143159" y="954185"/>
            <a:ext cx="2303253" cy="27825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698F7B1-17BE-20F9-2F26-518087DB3A0E}"/>
              </a:ext>
            </a:extLst>
          </p:cNvPr>
          <p:cNvSpPr/>
          <p:nvPr/>
        </p:nvSpPr>
        <p:spPr>
          <a:xfrm>
            <a:off x="6586318" y="3001853"/>
            <a:ext cx="2152072" cy="15544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01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7D52F-B3D0-1134-F523-4DACAAEE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Habilitação para casamento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5A7942-7CF1-FA13-7952-88E68CB0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61A8124-0F7D-73C2-DB81-98486380F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2699" y="1690771"/>
            <a:ext cx="6566200" cy="40513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dirty="0"/>
              <a:t>A habilitação para casamento é o procedimento necessário para que um casal possa se casar civilmente. É o momento em que os noivos apresentam a documentação exigida pelo cartório de registro civil, como documentos de identificação, certidões, comprovante de residência, entre outros. Além disso, é necessário realizar publicação dos proclamas, que consiste na divulgação do casamento em edital plublicado na impressa oficial. Após o cumprimento de todas as etapas, o cartório emite a certidão de habilitação para casamento, que permite aos noivos realizar a cerimônia de casamento civil ou religioso. A habilitação para casamento é fundamental para garantir a validade legal do casamento perante o Estado.</a:t>
            </a:r>
            <a:endParaRPr lang="pt-BR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0128E80-8D0E-C305-922D-ED7346AC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2023</a:t>
            </a:r>
          </a:p>
        </p:txBody>
      </p:sp>
      <p:sp>
        <p:nvSpPr>
          <p:cNvPr id="7" name="Espaço Reservado para Rodapé 13">
            <a:extLst>
              <a:ext uri="{FF2B5EF4-FFF2-40B4-BE49-F238E27FC236}">
                <a16:creationId xmlns:a16="http://schemas.microsoft.com/office/drawing/2014/main" id="{F386F3D9-3186-CF0E-B345-A6BA5C5E6D79}"/>
              </a:ext>
            </a:extLst>
          </p:cNvPr>
          <p:cNvSpPr txBox="1">
            <a:spLocks/>
          </p:cNvSpPr>
          <p:nvPr/>
        </p:nvSpPr>
        <p:spPr>
          <a:xfrm rot="5400000">
            <a:off x="10603992" y="1560576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pt"/>
            </a:defPPr>
            <a:lvl1pPr marL="0" algn="r" defTabSz="914400" rtl="0" eaLnBrk="1" latinLnBrk="0" hangingPunct="1">
              <a:defRPr sz="900" kern="12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  <p:pic>
        <p:nvPicPr>
          <p:cNvPr id="9" name="Imagem 8" descr="Uma imagem contendo escova&#10;&#10;Descrição gerada automaticamente">
            <a:extLst>
              <a:ext uri="{FF2B5EF4-FFF2-40B4-BE49-F238E27FC236}">
                <a16:creationId xmlns:a16="http://schemas.microsoft.com/office/drawing/2014/main" id="{C6AFCAEF-49E6-0251-45BF-4D0C013F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24" y="1825625"/>
            <a:ext cx="3588595" cy="35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Espaço Reservado para Imagem 49" descr="Uma foto contendo terra, praia, local ao ar livre, beira-mar, anéis">
            <a:extLst>
              <a:ext uri="{FF2B5EF4-FFF2-40B4-BE49-F238E27FC236}">
                <a16:creationId xmlns:a16="http://schemas.microsoft.com/office/drawing/2014/main" id="{EECE04FE-4EC2-4CC3-9840-E051846510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8A8A4397-4012-4127-AFC6-B8CB5F7FE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02" y="953027"/>
            <a:ext cx="8769396" cy="24942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pt-PT" dirty="0"/>
              <a:t>Que a jornada dos noivos seja repleta de alegrias, cumplicidade e realizações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33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5A7942-7CF1-FA13-7952-88E68CB0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61A8124-0F7D-73C2-DB81-98486380FA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9393" y="1907999"/>
            <a:ext cx="6566200" cy="4051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Esta apresentação foi elaborada por Hilton de Melo Moreira, Matr. 94/5491 TJRJ, Escrevente Substituto do Serviço de Registro Civil das Pessoas Naturais e de Interdições e Tutelas do 1º Distrito de São João de Meriti – RJ com o objetivo de servir como uma referência informativa, em cumprimento a Resolução nº 402 de 28 de junho de 2021 do Conselho Nacional de Justiça, e Disciplinado pelo Aviso nº 605/2021 da Corregedoria Geral de Justiça do Estado do Rio de Janeiro.</a:t>
            </a:r>
          </a:p>
          <a:p>
            <a:pPr marL="0" indent="0" algn="just">
              <a:buNone/>
            </a:pPr>
            <a:endParaRPr lang="pt-PT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</a:rPr>
              <a:t>Veja o material completo em:</a:t>
            </a:r>
          </a:p>
          <a:p>
            <a:pPr marL="0" indent="0" algn="just">
              <a:buNone/>
            </a:pP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www.cartoriomeriti.com.br/casamento</a:t>
            </a:r>
            <a:endParaRPr lang="pt-BR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0128E80-8D0E-C305-922D-ED7346AC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2023</a:t>
            </a:r>
          </a:p>
        </p:txBody>
      </p:sp>
      <p:sp>
        <p:nvSpPr>
          <p:cNvPr id="7" name="Espaço Reservado para Rodapé 13">
            <a:extLst>
              <a:ext uri="{FF2B5EF4-FFF2-40B4-BE49-F238E27FC236}">
                <a16:creationId xmlns:a16="http://schemas.microsoft.com/office/drawing/2014/main" id="{F386F3D9-3186-CF0E-B345-A6BA5C5E6D79}"/>
              </a:ext>
            </a:extLst>
          </p:cNvPr>
          <p:cNvSpPr txBox="1">
            <a:spLocks/>
          </p:cNvSpPr>
          <p:nvPr/>
        </p:nvSpPr>
        <p:spPr>
          <a:xfrm rot="5400000">
            <a:off x="10603992" y="1560576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pt"/>
            </a:defPPr>
            <a:lvl1pPr marL="0" algn="r" defTabSz="914400" rtl="0" eaLnBrk="1" latinLnBrk="0" hangingPunct="1">
              <a:defRPr sz="900" kern="12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b="1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27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5605103" cy="1222001"/>
          </a:xfrm>
        </p:spPr>
        <p:txBody>
          <a:bodyPr rtlCol="0"/>
          <a:lstStyle/>
          <a:p>
            <a:pPr rtl="0"/>
            <a:r>
              <a:rPr lang="pt-BR" dirty="0"/>
              <a:t>Objetivo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ACDF2D-3EE9-4E44-811F-B94E6F55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48" y="1552755"/>
            <a:ext cx="5954952" cy="4848045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pt-PT" dirty="0"/>
              <a:t>Fornecer informações essenciais e orientações práticas para casais que desejam se casar civilmente e religiosamente. Aborda aspectos legais, como o processo de habilitação para o casamento civil, os diferentes regimes de bens e os efeitos jurídicos do casamento. </a:t>
            </a:r>
          </a:p>
          <a:p>
            <a:pPr marL="0" indent="0" algn="just" rtl="0">
              <a:buNone/>
            </a:pPr>
            <a:r>
              <a:rPr lang="pt-PT" dirty="0"/>
              <a:t>Objetivando auxiliar os casais a compreenderem melhor as etapas e responsabilidades envolvidas no casamento, promovendo uma união sólida, feliz e em conformidade com a legislação brasileira.</a:t>
            </a:r>
            <a:endParaRPr lang="pt-BR" dirty="0"/>
          </a:p>
        </p:txBody>
      </p:sp>
      <p:pic>
        <p:nvPicPr>
          <p:cNvPr id="41" name="Espaço Reservado para Imagem 40" descr="Uma imagem contendo árvores, pessoas, local ao ar livre, comemoração">
            <a:extLst>
              <a:ext uri="{FF2B5EF4-FFF2-40B4-BE49-F238E27FC236}">
                <a16:creationId xmlns:a16="http://schemas.microsoft.com/office/drawing/2014/main" id="{129D94AF-C500-4178-91F3-5C1DCC1389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5759" y="1234865"/>
            <a:ext cx="3192054" cy="2080768"/>
          </a:xfrm>
        </p:spPr>
      </p:pic>
      <p:pic>
        <p:nvPicPr>
          <p:cNvPr id="37" name="Espaço Reservado para Imagem 36" descr="Uma pessoa e uma pessoa posando para uma foto">
            <a:extLst>
              <a:ext uri="{FF2B5EF4-FFF2-40B4-BE49-F238E27FC236}">
                <a16:creationId xmlns:a16="http://schemas.microsoft.com/office/drawing/2014/main" id="{AA3DA79A-057F-4993-BBA1-40188A7D39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349" y="3542367"/>
            <a:ext cx="3181056" cy="2080768"/>
          </a:xfrm>
        </p:spPr>
      </p:pic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C3B5463C-DB51-444A-8430-9D25C66C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  <p:sp>
        <p:nvSpPr>
          <p:cNvPr id="14" name="Espaço Reservado para o Número do Slide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8D1FC6F8-0BCD-47E9-9C64-690771D9C143}" type="slidenum">
              <a:rPr lang="pt-BR" smtClean="0"/>
              <a:pPr lvl="0"/>
              <a:t>2</a:t>
            </a:fld>
            <a:endParaRPr lang="pt-BR"/>
          </a:p>
        </p:txBody>
      </p:sp>
      <p:sp>
        <p:nvSpPr>
          <p:cNvPr id="12" name="Espaço Reservado para Data 11">
            <a:extLst>
              <a:ext uri="{FF2B5EF4-FFF2-40B4-BE49-F238E27FC236}">
                <a16:creationId xmlns:a16="http://schemas.microsoft.com/office/drawing/2014/main" id="{9F364E8B-A603-4351-A494-1AC20764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463985" y="6032450"/>
            <a:ext cx="732607" cy="365125"/>
          </a:xfrm>
        </p:spPr>
        <p:txBody>
          <a:bodyPr rtlCol="0"/>
          <a:lstStyle/>
          <a:p>
            <a:pPr lvl="0" algn="r" rtl="0"/>
            <a:r>
              <a:rPr lang="pt-BR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1572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 rtlCol="0"/>
          <a:lstStyle/>
          <a:p>
            <a:pPr rtl="0"/>
            <a:r>
              <a:rPr lang="pt-BR" dirty="0"/>
              <a:t>O Casamento</a:t>
            </a:r>
          </a:p>
        </p:txBody>
      </p:sp>
      <p:pic>
        <p:nvPicPr>
          <p:cNvPr id="16" name="Espaço Reservado para Imagem 15" descr="Um casal de noivos em seu dia especial">
            <a:extLst>
              <a:ext uri="{FF2B5EF4-FFF2-40B4-BE49-F238E27FC236}">
                <a16:creationId xmlns:a16="http://schemas.microsoft.com/office/drawing/2014/main" id="{A5734D72-5239-478B-AF4B-A9DDE92D8C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"/>
            <a:ext cx="7037119" cy="6857999"/>
          </a:xfrm>
        </p:spPr>
      </p:pic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96F7679-B00E-4BE4-A073-3AC79231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4107021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pt-PT" dirty="0"/>
              <a:t>O casamento é uma instituição legal e social que estabelece uma união afetiva e jurídica entre duas pessoas, reconhecida pelo Estado. É um compromisso público no qual os cônjuges assumem direitos e deveres, compartilham uma vida em comum e buscam construir uma parceria duradoura. O casamento envolve aspectos emocionais, sociais, legais e muitas vezes religiosos, e representa o desejo de compartilhar a vida, os sonhos, os desafios e as conquistas com o parceiro ou parceira escolhido(a).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EA8AAAD8-1E20-420C-BCA8-B4E8F79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id="{65C7FA3A-62BF-4864-9A7F-D81E885F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743D57DF-21C1-4455-B7C2-0ADA5F7438B1}" type="slidenum">
              <a:rPr lang="pt-BR" smtClean="0"/>
              <a:pPr lvl="0"/>
              <a:t>3</a:t>
            </a:fld>
            <a:endParaRPr lang="pt-BR"/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CDAF3A46-CDBA-420A-88E7-BAC343F6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lvl="0" algn="r" rtl="0"/>
            <a:r>
              <a:rPr lang="pt-BR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067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02B966B-9560-478A-D783-002627F4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91" y="609601"/>
            <a:ext cx="5190969" cy="1216024"/>
          </a:xfrm>
        </p:spPr>
        <p:txBody>
          <a:bodyPr anchor="ctr">
            <a:normAutofit/>
          </a:bodyPr>
          <a:lstStyle/>
          <a:p>
            <a:r>
              <a:rPr lang="pt-BR" dirty="0"/>
              <a:t>Casamento Civil</a:t>
            </a:r>
            <a:endParaRPr lang="en-US" dirty="0"/>
          </a:p>
        </p:txBody>
      </p:sp>
      <p:pic>
        <p:nvPicPr>
          <p:cNvPr id="10" name="Espaço Reservado para Imagem 9" descr="Mão segurando faca em cima da mesa&#10;&#10;Descrição gerada automaticamente com confiança média">
            <a:extLst>
              <a:ext uri="{FF2B5EF4-FFF2-40B4-BE49-F238E27FC236}">
                <a16:creationId xmlns:a16="http://schemas.microsoft.com/office/drawing/2014/main" id="{0A73786B-EE08-8045-B264-EF706C9F12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6261" r="4" b="4"/>
          <a:stretch/>
        </p:blipFill>
        <p:spPr>
          <a:xfrm>
            <a:off x="672861" y="609601"/>
            <a:ext cx="4750030" cy="5672478"/>
          </a:xfrm>
          <a:noFill/>
        </p:spPr>
      </p:pic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1D7A35C4-CE97-484A-CD2F-DEFB3FD9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147355"/>
            <a:ext cx="5045149" cy="4107021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O casamento civil é um contrato legalmente reconhecido pelo Estado, no qual os noivos formalizam sua união perante um Juiz de Paz. É um processo burocrático que exige o cumprimento de requisitos legais, como a habilitação prévia, a presença de testemunhas e a assinatura do registro de casamento. O casamento civil confere aos cônjuges direitos e deveres legais, como a partilha de bens, a possibilidade de adoção conjunta, a garantia de benefícios previdenciários e a validade jurídica da união.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8AE156-E4A7-862A-7715-CEECF0BC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pt-BR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06D56E-D5EA-1E7E-522B-F90FF42B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2023</a:t>
            </a:r>
          </a:p>
        </p:txBody>
      </p:sp>
      <p:sp>
        <p:nvSpPr>
          <p:cNvPr id="11" name="Espaço Reservado para Rodapé 13">
            <a:extLst>
              <a:ext uri="{FF2B5EF4-FFF2-40B4-BE49-F238E27FC236}">
                <a16:creationId xmlns:a16="http://schemas.microsoft.com/office/drawing/2014/main" id="{22C32948-4E90-C273-A955-2231AAD2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45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4CE9B4C-6C4C-B5F4-848C-4B8F9613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" y="603623"/>
            <a:ext cx="6069385" cy="1222001"/>
          </a:xfrm>
        </p:spPr>
        <p:txBody>
          <a:bodyPr/>
          <a:lstStyle/>
          <a:p>
            <a:r>
              <a:rPr lang="pt-BR" dirty="0"/>
              <a:t>Casamento</a:t>
            </a:r>
            <a:r>
              <a:rPr lang="en-US" dirty="0"/>
              <a:t> religioso</a:t>
            </a:r>
          </a:p>
        </p:txBody>
      </p:sp>
      <p:pic>
        <p:nvPicPr>
          <p:cNvPr id="13" name="Espaço Reservado para Imagem 12" descr="Vaso de flores em cima de flor amarela&#10;&#10;Descrição gerada automaticamente com confiança média">
            <a:extLst>
              <a:ext uri="{FF2B5EF4-FFF2-40B4-BE49-F238E27FC236}">
                <a16:creationId xmlns:a16="http://schemas.microsoft.com/office/drawing/2014/main" id="{BC5A7183-664B-0715-B420-2D385D1E11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7290" b="17290"/>
          <a:stretch>
            <a:fillRect/>
          </a:stretch>
        </p:blipFill>
        <p:spPr>
          <a:xfrm>
            <a:off x="7788275" y="3541713"/>
            <a:ext cx="3181350" cy="2081212"/>
          </a:xfr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2FE010-8779-4106-9F3A-E26BADD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B9BEB33-D6AC-4C86-9A2A-0FA8A87193B2}" type="slidenum">
              <a:rPr kumimoji="0" lang="pt-BR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A628AAC6-1207-E792-3C7A-BF1473C7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2023</a:t>
            </a:r>
          </a:p>
        </p:txBody>
      </p:sp>
      <p:pic>
        <p:nvPicPr>
          <p:cNvPr id="24" name="Espaço Reservado para Conteúdo 23" descr="Uma imagem contendo no interior, café, xícara, mesa&#10;&#10;Descrição gerada automaticamente">
            <a:extLst>
              <a:ext uri="{FF2B5EF4-FFF2-40B4-BE49-F238E27FC236}">
                <a16:creationId xmlns:a16="http://schemas.microsoft.com/office/drawing/2014/main" id="{FA1F351B-EC33-443B-72E1-63FFE6D81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8275" y="1235075"/>
            <a:ext cx="3181350" cy="2081212"/>
          </a:xfr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2465808-A238-FACC-8161-2435D973E2D1}"/>
              </a:ext>
            </a:extLst>
          </p:cNvPr>
          <p:cNvSpPr txBox="1"/>
          <p:nvPr/>
        </p:nvSpPr>
        <p:spPr>
          <a:xfrm>
            <a:off x="698740" y="1825624"/>
            <a:ext cx="483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O casamento religioso é uma cerimônia realizada dentro dos rituais e tradições de uma determinada religião. Essa forma de casamento é conduzida por um líder religioso, como um padre, pastor, rabino, imã, entre outros, e tem um significado espiritual para os casais e sua comunidade religiosa. Embora seja uma celebração sagrada, o casamento religioso não tem validade legal por si só, sendo necessário complementá-lo com o registro do casamento civil para obter o reconhecimento legal do Estado.</a:t>
            </a:r>
            <a:endParaRPr lang="pt-BR" dirty="0"/>
          </a:p>
        </p:txBody>
      </p:sp>
      <p:sp>
        <p:nvSpPr>
          <p:cNvPr id="26" name="Espaço Reservado para Rodapé 13">
            <a:extLst>
              <a:ext uri="{FF2B5EF4-FFF2-40B4-BE49-F238E27FC236}">
                <a16:creationId xmlns:a16="http://schemas.microsoft.com/office/drawing/2014/main" id="{4E511C49-2F95-D7F6-ED28-CFEE7DAF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06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02B966B-9560-478A-D783-002627F4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446" y="669986"/>
            <a:ext cx="5541268" cy="1216024"/>
          </a:xfrm>
        </p:spPr>
        <p:txBody>
          <a:bodyPr anchor="ctr">
            <a:normAutofit fontScale="90000"/>
          </a:bodyPr>
          <a:lstStyle/>
          <a:p>
            <a:r>
              <a:rPr lang="pt-BR" dirty="0"/>
              <a:t>Casamento Religioso</a:t>
            </a:r>
            <a:br>
              <a:rPr lang="pt-BR" dirty="0"/>
            </a:br>
            <a:r>
              <a:rPr lang="pt-BR" dirty="0"/>
              <a:t>Com Efeito civil</a:t>
            </a:r>
            <a:endParaRPr lang="en-US" dirty="0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1D7A35C4-CE97-484A-CD2F-DEFB3FD9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147355"/>
            <a:ext cx="5045149" cy="4107021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/>
              <a:t>O casamento civil com efeito religioso é uma combinação do casamento civil e religioso, no qual os noivos realizam a cerimônia religiosa e cumprem as formalidades legais do casamento civil. Nesse caso, após da habilitação para casamento seguindo os trâmites legais exigidos pelo Estado, é expedida a Certidão de Habilitação para Casamento para que os nubentes possam realizar a cerimônia religiosa para abençoar a união perante a comunidade religiosa. E após o Registro do Termo Religioso os noivos obtêm tanto o reconhecimento legal quanto o religioso para sua união.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8AE156-E4A7-862A-7715-CEECF0BC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pt-BR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06D56E-D5EA-1E7E-522B-F90FF42B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2023</a:t>
            </a:r>
          </a:p>
        </p:txBody>
      </p:sp>
      <p:sp>
        <p:nvSpPr>
          <p:cNvPr id="11" name="Espaço Reservado para Rodapé 13">
            <a:extLst>
              <a:ext uri="{FF2B5EF4-FFF2-40B4-BE49-F238E27FC236}">
                <a16:creationId xmlns:a16="http://schemas.microsoft.com/office/drawing/2014/main" id="{22C32948-4E90-C273-A955-2231AAD2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  <p:pic>
        <p:nvPicPr>
          <p:cNvPr id="5" name="Espaço Reservado para Imagem 4" descr="Sapatos em cima de uma superfície de madeira&#10;&#10;Descrição gerada automaticamente com confiança média">
            <a:extLst>
              <a:ext uri="{FF2B5EF4-FFF2-40B4-BE49-F238E27FC236}">
                <a16:creationId xmlns:a16="http://schemas.microsoft.com/office/drawing/2014/main" id="{756A9F0D-0AFD-A4F4-53B8-D466D56B141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8114" r="8114"/>
          <a:stretch>
            <a:fillRect/>
          </a:stretch>
        </p:blipFill>
        <p:spPr>
          <a:xfrm>
            <a:off x="672861" y="609601"/>
            <a:ext cx="4750030" cy="5672478"/>
          </a:xfrm>
        </p:spPr>
      </p:pic>
    </p:spTree>
    <p:extLst>
      <p:ext uri="{BB962C8B-B14F-4D97-AF65-F5344CB8AC3E}">
        <p14:creationId xmlns:p14="http://schemas.microsoft.com/office/powerpoint/2010/main" val="185923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9E180-9904-9584-4297-7C97FFB1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União Estável</a:t>
            </a:r>
          </a:p>
        </p:txBody>
      </p:sp>
      <p:pic>
        <p:nvPicPr>
          <p:cNvPr id="12" name="Espaço Reservado para Imagem 11" descr="Homem e mulher se beijando&#10;&#10;Descrição gerada automaticamente com confiança média">
            <a:extLst>
              <a:ext uri="{FF2B5EF4-FFF2-40B4-BE49-F238E27FC236}">
                <a16:creationId xmlns:a16="http://schemas.microsoft.com/office/drawing/2014/main" id="{B8A85DA5-30FC-42BE-9F11-46A5BA4D63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188" r="9188"/>
          <a:stretch>
            <a:fillRect/>
          </a:stretch>
        </p:blipFill>
        <p:spPr/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7436CE1-1522-40C3-547F-CEAA7639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/>
              <a:t>A união estável é uma forma de constituição familiar reconhecida pela legislação brasileira, na qual um casal convive de forma duradoura, pública e com o objetivo de constituir uma família, mesmo sem realizar um casamento formal. É uma união afetiva e de mútuo apoio, baseada no respeito, na solidariedade e no comprometimento mútuo. A união estável oferece direitos e deveres aos companheiros, como a possibilidade de partilha de bens, a adoção conjunta, a pensão alimentícia, entre outros, desde que sejam atendidos os requisitos legais, como a convivência contínua e a inexistência de impedimentos. É uma forma de relacionamento reconhecida e protegida pelo Estado, garantindo direitos e segurança jurídica aos companheiros.</a:t>
            </a: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B2350B-FF79-98FD-BA8C-33333B04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BEB33-D6AC-4C86-9A2A-0FA8A87193B2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56E955A-91E8-8898-44AA-B6AE5E24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2023</a:t>
            </a:r>
          </a:p>
        </p:txBody>
      </p:sp>
      <p:pic>
        <p:nvPicPr>
          <p:cNvPr id="13" name="Espaço Reservado para Imagem 36" descr="Uma pessoa e uma pessoa posando para uma foto">
            <a:extLst>
              <a:ext uri="{FF2B5EF4-FFF2-40B4-BE49-F238E27FC236}">
                <a16:creationId xmlns:a16="http://schemas.microsoft.com/office/drawing/2014/main" id="{D3BD971E-569C-9BB3-D8B9-1C6B9FBCFE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22505"/>
          <a:stretch/>
        </p:blipFill>
        <p:spPr>
          <a:xfrm>
            <a:off x="3182938" y="3594100"/>
            <a:ext cx="2122487" cy="2533650"/>
          </a:xfrm>
        </p:spPr>
      </p:pic>
      <p:pic>
        <p:nvPicPr>
          <p:cNvPr id="14" name="Espaço Reservado para Imagem 30" descr="Uma imagem contendo árvore, local ao ar livre, flores de pessoas">
            <a:extLst>
              <a:ext uri="{FF2B5EF4-FFF2-40B4-BE49-F238E27FC236}">
                <a16:creationId xmlns:a16="http://schemas.microsoft.com/office/drawing/2014/main" id="{4375D5FA-9976-EB35-0BF5-83E3FDCA20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18816"/>
          <a:stretch/>
        </p:blipFill>
        <p:spPr>
          <a:xfrm>
            <a:off x="801688" y="3594100"/>
            <a:ext cx="2122487" cy="2533650"/>
          </a:xfrm>
        </p:spPr>
      </p:pic>
      <p:pic>
        <p:nvPicPr>
          <p:cNvPr id="15" name="Espaço Reservado para Imagem 40" descr="Uma imagem contendo árvores, pessoas, local ao ar livre, comemoração">
            <a:extLst>
              <a:ext uri="{FF2B5EF4-FFF2-40B4-BE49-F238E27FC236}">
                <a16:creationId xmlns:a16="http://schemas.microsoft.com/office/drawing/2014/main" id="{AF959488-CA39-02DE-007F-2A6F3AB4FD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23390"/>
          <a:stretch/>
        </p:blipFill>
        <p:spPr>
          <a:xfrm>
            <a:off x="3187700" y="723900"/>
            <a:ext cx="2122488" cy="2600325"/>
          </a:xfrm>
        </p:spPr>
      </p:pic>
      <p:sp>
        <p:nvSpPr>
          <p:cNvPr id="18" name="Espaço Reservado para Rodapé 13">
            <a:extLst>
              <a:ext uri="{FF2B5EF4-FFF2-40B4-BE49-F238E27FC236}">
                <a16:creationId xmlns:a16="http://schemas.microsoft.com/office/drawing/2014/main" id="{AA38BFAA-523B-9CBD-4262-DDC160FD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650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253" y="609601"/>
            <a:ext cx="4528449" cy="121602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dirty="0"/>
              <a:t>conversão da união estável em casamento</a:t>
            </a:r>
            <a:endParaRPr lang="pt-BR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96F7679-B00E-4BE4-A073-3AC79231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4107021"/>
          </a:xfrm>
        </p:spPr>
        <p:txBody>
          <a:bodyPr rtlCol="0">
            <a:normAutofit fontScale="85000" lnSpcReduction="20000"/>
          </a:bodyPr>
          <a:lstStyle/>
          <a:p>
            <a:pPr algn="just" rtl="0"/>
            <a:r>
              <a:rPr lang="pt-PT" dirty="0"/>
              <a:t>A conversão da união estável em casamento é o processo pelo qual um casal que vive em união estável decide formalizar sua relação por meio do casamento civil. Essa conversão permite que os companheiros adquiram o estado civil de casados, com todos os direitos e deveres legais associados a essa forma de união. Para realizar a conversão, os companheiros devem comparecer a um cartório de registro civil e apresentar os documentos necessários, como comprovante de residência, documentos de identificação, certidão de nascimento ou casamento atualizada, entre outros. A conversão da união estável em casamento oferece segurança jurídica aos casais, garantindo o reconhecimento oficial de sua relação perante o Estado.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EA8AAAD8-1E20-420C-BCA8-B4E8F79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id="{65C7FA3A-62BF-4864-9A7F-D81E885F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743D57DF-21C1-4455-B7C2-0ADA5F7438B1}" type="slidenum">
              <a:rPr lang="pt-BR" smtClean="0"/>
              <a:pPr lvl="0" rtl="0"/>
              <a:t>8</a:t>
            </a:fld>
            <a:endParaRPr lang="pt-BR"/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CDAF3A46-CDBA-420A-88E7-BAC343F6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lvl="0" algn="r" rtl="0"/>
            <a:r>
              <a:rPr lang="pt-BR" dirty="0"/>
              <a:t>2023</a:t>
            </a:r>
          </a:p>
        </p:txBody>
      </p:sp>
      <p:pic>
        <p:nvPicPr>
          <p:cNvPr id="5" name="Espaço Reservado para Imagem 4" descr="Pessoa olhando para a água&#10;&#10;Descrição gerada automaticamente">
            <a:extLst>
              <a:ext uri="{FF2B5EF4-FFF2-40B4-BE49-F238E27FC236}">
                <a16:creationId xmlns:a16="http://schemas.microsoft.com/office/drawing/2014/main" id="{CA2E6772-BCDB-E9D0-C815-19C2B11448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149" r="23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55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B634F-6CA5-E23D-0998-D1774AE3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374" y="609601"/>
            <a:ext cx="4554328" cy="1216024"/>
          </a:xfrm>
        </p:spPr>
        <p:txBody>
          <a:bodyPr>
            <a:normAutofit/>
          </a:bodyPr>
          <a:lstStyle/>
          <a:p>
            <a:r>
              <a:rPr lang="pt-P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efeitos jurídicos do casamento civil </a:t>
            </a:r>
            <a:endParaRPr lang="pt-BR" sz="360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6D14E6-8F94-E8B7-D9E8-BD488017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9" name="Espaço Reservado para Imagem 8" descr="Bolo de casamento&#10;&#10;Descrição gerada automaticamente com confiança baixa">
            <a:extLst>
              <a:ext uri="{FF2B5EF4-FFF2-40B4-BE49-F238E27FC236}">
                <a16:creationId xmlns:a16="http://schemas.microsoft.com/office/drawing/2014/main" id="{FEE32548-AF22-149E-449F-D7422C542B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" b="1275"/>
          <a:stretch>
            <a:fillRect/>
          </a:stretch>
        </p:blipFill>
        <p:spPr/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1610E3-C4E0-0713-D103-E1DDD656D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Vínculo conjugal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Deveres e direitos conjugais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Comunhão parcial de bens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Autoridade parental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Aliança matrimonial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Sobrenome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Benefícios previdenciários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Herança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Imposto de Renda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Reconhecimento 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Entre outros ...</a:t>
            </a:r>
            <a:endParaRPr lang="pt-BR" b="1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9B5848-EDA4-1E73-9CA1-EA3253BE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2023</a:t>
            </a:r>
          </a:p>
        </p:txBody>
      </p:sp>
      <p:sp>
        <p:nvSpPr>
          <p:cNvPr id="10" name="Espaço Reservado para Rodapé 13">
            <a:extLst>
              <a:ext uri="{FF2B5EF4-FFF2-40B4-BE49-F238E27FC236}">
                <a16:creationId xmlns:a16="http://schemas.microsoft.com/office/drawing/2014/main" id="{A76B806F-67C9-0AE8-A442-D1B58A34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lvl="0" rtl="0"/>
            <a:br>
              <a:rPr lang="pt-BR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PT" sz="9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Material Informativo para melhor preparação para o casamento civil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640476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054_TF00660596_Win32" id="{38FB7572-E876-481A-B627-A3AC5A816388}" vid="{EE2811B7-9EA1-438B-B08D-4B3CC24F41C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DFA0AC-03C4-4652-A221-D53D39388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7D48BE-14BE-40D8-8ABB-1013448C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D8792-4D15-4D4B-9B64-8D4AF94F941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de arquivo</Template>
  <TotalTime>129</TotalTime>
  <Words>1231</Words>
  <Application>Microsoft Office PowerPoint</Application>
  <PresentationFormat>Widescreen</PresentationFormat>
  <Paragraphs>77</Paragraphs>
  <Slides>13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Bembo</vt:lpstr>
      <vt:lpstr>Calibri</vt:lpstr>
      <vt:lpstr>ArchiveVTI</vt:lpstr>
      <vt:lpstr>  Material Informativo para melhor preparação para o casamento civil </vt:lpstr>
      <vt:lpstr>Objetivo</vt:lpstr>
      <vt:lpstr>O Casamento</vt:lpstr>
      <vt:lpstr>Casamento Civil</vt:lpstr>
      <vt:lpstr>Casamento religioso</vt:lpstr>
      <vt:lpstr>Casamento Religioso Com Efeito civil</vt:lpstr>
      <vt:lpstr>União Estável</vt:lpstr>
      <vt:lpstr>conversão da união estável em casamento</vt:lpstr>
      <vt:lpstr>efeitos jurídicos do casamento civil </vt:lpstr>
      <vt:lpstr>Regimes de Bens</vt:lpstr>
      <vt:lpstr>Habilitação para casamento</vt:lpstr>
      <vt:lpstr>Que a jornada dos noivos seja repleta de alegrias, cumplicidade e realizações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Material Informativo para melhor preparação para o casamento civil </dc:title>
  <dc:creator>Hilton Moreira</dc:creator>
  <cp:lastModifiedBy>Hilton Moreira</cp:lastModifiedBy>
  <cp:revision>1</cp:revision>
  <dcterms:created xsi:type="dcterms:W3CDTF">2023-06-13T14:02:18Z</dcterms:created>
  <dcterms:modified xsi:type="dcterms:W3CDTF">2023-06-13T17:57:38Z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